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Oggi vediamo cos'è il metodo scientifico, quali sono le sue fasi, come lo hanno interpretato scienziati diversi nella storia e quali grandi tipi di ricerca esistono.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No. Per Karl Popper un'ipotesi che resiste ai tentativi di smentita resta solo non ancora falsificata: un esperimento può mostrare che un'idea è falsa, non che resterà vera per sempre.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percorso parte da un'osservazione, a cui segue una domanda. Poi arriva l'ipotesi, l'esperimento pensato per metterla alla prova e l'analisi dei dati; la conclusione stabilisce se i dati la sostengono o 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Bacone punta sulla raccolta metodica di osservazioni, Newton sull'inferenza a partire dai dati osservati, Popper sulla possibilità di falsificare un'ipotesi. Tre impostazioni diverse dello stesso metodo.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Bacone, Newton e Popper interpretano il metodo scientifico in modi diversi tra loro: non esiste una ricetta unica a cui tutta la scienza fa riferimento.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descrittiva, come il sondaggio, osserva senza manipolare. La sperimentale manipola le variabili per verificare un'ipotesi. Un terzo asse, separato dal tipo di disegno, distingue i dati raccolti in numerici o non numerici.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sondaggio, tipico della ricerca descrittiva, coglie bene cosa pensano e provano le persone, ma non cattura altrettanto bene il loro comportamento reale. L'esperimento di laboratorio permette invece di manipolare le variabili per mettere alla prova un'ipotesi.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dato qualitativo è un'osservazione il cui valore è un'etichetta; il dato quantitativo è un'osservazione il cui valore è un numero, discreto o continuo. Per il confronto completo tra ricerca qualitativa e quantitativa c'è un Recap dedicato.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osservazione. Seconda domanda per chi ha tempo: un esperimento che non riesce a smentire un'ipotesi la dimostra vera? No, resta solo non ancora falsificata.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ripassare, sul Recap online ci sono il quiz da 5 domande e le 8 flashcards, con tutte le fonti complete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Metodo scientifico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fasi, le interpretazioni storiche e i tipi di ricerca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FALSIFICAZIONISMO, 1959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689655" y="2843632"/>
            <a:ext cx="130312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Un'ipotesi mai smentita è,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questo, vera?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COSA PARLIAMO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fasi del metodo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Metodi diversi nella storia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tipi di ricerca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Dati qualitativi e quantitativi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fasi del metodo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un'osservazione a una conclusione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OSSERVAZIONE, IPOTESI, CONCLUSIONE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23444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Domanda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Cerca di spiegare il fenomeno osservato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Osservazione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Punto di partenza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Ipotesi e sperimentazione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Spiegazione messa alla prova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Conclusione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dati sostengono o no l'ipotesi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1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Metodi diversi nella storia</a:t>
            </a:r>
            <a:endParaRPr lang="en-US" sz="31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Bacone, Newton, Popper, Weinberg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INTERPRETAZIONI DIVERSE NELLA STORIA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Francis Bacon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Novum Organum, 1620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Punta sull'osservazione raccolta con ordine, per correggere gli errori a cui i sensi espongono chi osserva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Isaac Newton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Principia, 1687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Rifiuta le teorie inventate a tavolino, le spiegazioni vengono solo da ciò che si osserva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Karl Popper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logica della scoperta scientifica, 1959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teoria è scientifica solo se può essere smentita da un esperimento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NESSUNA PROCEDURA UNICA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scienziati non seguono tutti la stessa procedura.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fisico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Steven Weinberg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lo scriveva nel 1995, nella sezione della voce dell'enciclopedia filosofica di Stanford dedicata alla contestualizzazione contemporanea del concetto.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tipi di ricerca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Descrittiva, sperimentale, qualitativa o quantitativa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RICERCA DESCRITTIVA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Sondaggio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6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Osserva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solo</a:t>
            </a:r>
            <a:endParaRPr lang="en-US" sz="365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manipola le variabili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RICERCA SPERIMENTALE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Esperimento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9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Altera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variabili</a:t>
            </a:r>
            <a:endParaRPr lang="en-US" sz="39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Verifica un'ipotesi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QUALITATIVA/QUANTITATIVA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Tipo di dato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9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Cifra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o etichetta</a:t>
            </a:r>
            <a:endParaRPr lang="en-US" sz="395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asse diverso, sul dato</a:t>
            </a:r>
            <a:endParaRPr lang="en-US" sz="13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OSSERVARE O MANIPOLARE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Descrittiva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FA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Osserva senza manipolare le variabili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9" name="Text 7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Sperimentale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FA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Manipola le variabili per verificare un'ipotesi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sondaggio registra opinioni, l'esperimento altera le variabili per verificarle.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9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Dati qualitativi e quantitativi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Numero o etichetta, un asse a parte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NUMERO O ETICHETTA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Numero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dato quantitativo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discreto se contabile, continuo su una scala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Etichetta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dato qualitativo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una categoria, non un numero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METTITI ALLA PROVA · PER 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 è la prima fase del metodo scientifico?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Osservazione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Ipotesi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Sperimentazione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 da 5 domande e 8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recaplica.com/it/scienza/metodo-scientifico/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OpenStax Biology · OpenStax Sociology · OpenStax Statistics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Metodo scientifico: fasi e tipi di ricerca, con esempi pratici — Recap</dc:title>
  <dc:subject>PptxGenJS Presentation</dc:subject>
  <dc:creator>Recaplica</dc:creator>
  <cp:lastModifiedBy>Recaplica</cp:lastModifiedBy>
  <cp:revision>1</cp:revision>
  <dcterms:created xsi:type="dcterms:W3CDTF">2026-10-11T04:25:27Z</dcterms:created>
  <dcterms:modified xsi:type="dcterms:W3CDTF">2026-10-11T04:25:27Z</dcterms:modified>
</cp:coreProperties>
</file>