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quali tecniche di studio funzionano davvero secondo la ricerca, e quali sono solo abitudini diffuse.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rilettura dà una sensazione di familiarità che non sempre corrisponde a comprensione più solida: i benefici, quando ci sono, non durano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tra le tecniche più usate dagli studenti (rilettura in testa), ma tra quelle con l'utilità più bassa nella rassegna di Dunlosky.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esperimento citato da Dunlosky risale al 1909: uno studente di dottorato dell'Università dell'Illinois mostrò già allora che i test pratici migliorano le prestazioni.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parità di tempo totale, chi distribuisce le sessioni nel tempo tende a ricordare di più a distanza di settimane.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centrale della ripetizione distanziata: non serve studiare di più, serve distribuire meglio le stesse 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tecniche a utilità moderata: meno prove sperimentali delle prime due, ma comunque utili secondo la rassegna di Dunlosky.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recupero attivo e ripetizione distanziata. Seconda domanda per la classe: quale di queste due proverai per il prossimo compito?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modo più semplice per applicare da subito recupero attivo e ripetizione distanziata è usare un riassunto con punti chiave e domande di autoverifica, tornandoci a distanza di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Metodo di studio efficace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funziona secondo la scienza cognitiva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79958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rileggere gli appunti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tecniche popolari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recupero attivo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ripetizione distanziata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Studio intercalato e autospiegazione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tecniche popolari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non funziona quanto sembra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UTILITÀ BASSA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utilità, sottolineare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Marcare il testo non obbliga a ricordarlo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utilità, rileggere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Dà familiarità, non sempre comprensione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utilità, riassumere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Serve un addestramento lungo per funzionare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recupero attivo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tecnica più forte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RECUPERO ATTIVO O RILETTURA?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Recupero attivo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Richiami a memoria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Rinforza il ricordo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Rilettura passiva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Scorri il testo di nuovo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Dà familiarità, non ricordo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recupero attivo funziona meglio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ripetizione distanziata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tempo, risultati diversi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TEMPO, RISULTATI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ore in un'unica sessione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Tempo concentrato in un pomeriggio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 al giorno per 6 giorni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Stesso tempo totale, diviso nei giorni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conta il tempo totale, ma come lo usi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parità di ore, chi distribuisce lo studio nei giorni ricorda più a lungo di chi lo concentra in un'unica sessione: la sensazione di facilità della sessione unica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corrisponde a un ricordo più solido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Studio intercalato e autospiegazione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Utilità moderata, ma reale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Studio intercalato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Alterna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temi</a:t>
            </a:r>
            <a:endParaRPr lang="en-US" sz="39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Argomenti diversi nella stessa sessione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Autospiegazione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Spiega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perché</a:t>
            </a:r>
            <a:endParaRPr lang="en-US" sz="37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tue parole per il perché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Interrogazione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perché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Utile se hai già basi sul tema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due tecniche hanno l'utilità più alta secondo la ricerca?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Recupero attivo e ripetizione distanziata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Sottolineare e rileggere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Riassumere e mnemotecniche a immagini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QUI SI PARTE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di autoverifica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recaplica.com/it/scienza/metodo-di-studio-efficace/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Dunlosky, American Educator · Association for Psychological Science · UC San Diego · Retrieval Practice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 di studio efficace: cosa funziona secondo la scienza cognitiva — Recap</dc:title>
  <dc:subject>PptxGenJS Presentation</dc:subject>
  <dc:creator>Recaplica</dc:creator>
  <cp:lastModifiedBy>Recaplica</cp:lastModifiedBy>
  <cp:revision>1</cp:revision>
  <dcterms:created xsi:type="dcterms:W3CDTF">2026-09-21T09:47:59Z</dcterms:created>
  <dcterms:modified xsi:type="dcterms:W3CDTF">2026-09-21T09:47:59Z</dcterms:modified>
</cp:coreProperties>
</file>