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metacognizione è la capacità di riflettere sui propri processi di pensiero e di controllarli mentre si impara. Oggi vediamo cosa significa, le sue due componenti secondo Flavell, il ciclo di pianificare-monitorare-valutare e perché conta per l'apprendimento.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Sapere di studiare meglio in silenzio piuttosto che con la musica è un esempio di conoscenza della "persona", secondo Livingston (2003): è uno dei tre tipi di conoscenza che compongono la metacognizione.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psicologo John Flavell propone il termine nel 1979 e lo scompone in due parti: la conoscenza metacognitiva, che si divide in tre categorie, e la regolazione metacognitiva, il lato pratico che vediamo nei prossimi capitoli.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Flavell suddivide la conoscenza metacognitiva in tre categorie - la conoscenza di sé come persona che apprende, la conoscenza del compito e la conoscenza delle strategie disponibili. Lo stesso Flavell nota che questa conoscenza può non differire, nella sostanza, da quella cognitiva: cambia il modo in cui viene usata.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regolazione metacognitiva segue un ciclo in tre fasi, secondo l'Education Endowment Foundation - pianificare come affrontare un compito, monitorare la strategia mentre si lavora e valutarne il successo alla fine. Le strategie metacognitive servono a controllare le proprie strategie cognitive, per esempio verificare se una tecnica di memorizzazione ha funzionato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Diversi studi citati dall'Education Endowment Foundation indicano che l'apprendimento autoregolato, e in particolare la metacognizione, incide sui risultati scolastici in modo indipendente da quanto gli studenti già sapevano prima. Gli studenti svantaggiati usano meno spesso strategie metacognitive, e per questo possono trarre più beneficio da un insegnamento esplicito.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ricerca citata dall'Education Endowment Foundation mostra che bambini già dai tre anni d'età riescono a mettere in atto comportamenti metacognitivi, come darsi degli obiettivi e controllare di aver capito. Fino a circa otto anni, però, tendono a sovrastimare quanto sanno davvero.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L'apprendimento autoregolato è un concetto più ampio della sola metacognizione: comprende anche aspetti comportamentali, motivazionali ed emotivi. La distinzione tra i due campi di studio, pur collegati, risale ai lavori di Zimmerman e Pintrich tra gli anni Ottanta e Novanta.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Flavell distingue la conoscenza metacognitiva (sapere) dalla regolazione metacognitiva (fare). Seconda domanda, se c'è tempo, dal quiz del Recap: da che età si osservano comportamenti metacognitivi nei bambini? (Già dai tre anni, secondo l'Education Endowment Foundation.)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Metacognizione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Pensare al proprio pensiero, per imparare meglio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TEMPO DI STUDIO, RISULTATI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188148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Sai già in quale ambiente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studi meglio?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metacognizione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componenti di Flavell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ciclo di regolazione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conta per l'apprendimento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metacognizione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Pensare al proprio pensiero, con un nome preciso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TERMINE NASCE NEL 1979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John Flavell propone il termine, secondo Livingston (2003)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componenti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conoscenza metacognitiva e regolazione metacognitiva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categorie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persona, compito, strategie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componenti di Flavell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Sapere, e usare quel sapere per decidere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CONOSCENZE DESCRITTE DA FLAVELL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Persona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Sapere come si impara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esempio, sapere di studiare meglio in silenzio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Compito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Sapere cosa richiede l'attività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Capire quanto è complesso un testo da leggere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Strategie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Sapere quali tecniche sono disponibili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Conoscere più di un modo per raggiungere l'obiettivo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ciclo di regolazione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Pianificare, monitorare, valutare un compito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REGOLA UN COMPITO DI STUDIO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Pianificare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affrontare il compito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Monitorare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strategia, mentre si lavora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Valutare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l'obiettivo è stato raggiunto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conta per l'apprendimento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Un'evidenza ad alto impatto, costo basso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VALUTAZIONE DELL'EDUCATION ENDOWMENT FOUNDATION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EEF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raccomanda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alto impatto, costo molto basso, secondo il Teaching and Learning Toolkit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 anni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età minima osservata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primi comportamenti metacognitivi nei bambini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 anni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età in cui l'autovalutazione diventa più precisa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metacognizione non è roba da adulti.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Già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anni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secondo la ricerca citata dall'Education Endowment Foundation, i bambini si danno obiettivi e controllano di aver capito; l'autovalutazione diventa più precisa solo verso gli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otto anni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CONFINE CON L'APPRENDIMENTO AUTOREGOLATO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Metacognizione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RIGUARDA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pensiero sul pensiero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PROPONE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Flavell, nel 1979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Apprendimento autoregolato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INCLUDE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Anche motivazione ed emozioni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DISTINGUE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Zimmerman e Pintrich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L'apprendimento autoregolato comprende la metacognizione e va oltre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sono le due componenti della metacognizione secondo Flavell?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Conoscenza metacognitiva e regolazione metacognitiva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Memoria e attenzione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Motivazione ed emozione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recaplica.com/it/scienza/metacognizione-cos-e/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Livingston (2003) · Education Endowment Foundation (2018) · Panadero (2017), Frontiers in Psychology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Metacognizione: cos'è e perché aiuta a imparare — Recap</dc:title>
  <dc:subject>PptxGenJS Presentation</dc:subject>
  <dc:creator>Recaplica</dc:creator>
  <cp:lastModifiedBy>Recaplica</cp:lastModifiedBy>
  <cp:revision>1</cp:revision>
  <dcterms:created xsi:type="dcterms:W3CDTF">2026-10-11T04:25:27Z</dcterms:created>
  <dcterms:modified xsi:type="dcterms:W3CDTF">2026-10-11T04:25:27Z</dcterms:modified>
</cp:coreProperties>
</file>