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Quattro materiali si comportano in modo molto diverso dentro un telaio di finestra, e il motivo è la scienza dei materiali, perché ogni sostanza conduce il calore a una velocità diversa e reagisce in modo diverso a umidità e ossigeno. Vediamo come si misura l'isolamento di un serramento, come si comportano legno e PVC, cosa succede ai due metalli e perché il materiale del telaio, da solo, non decide quanto isola una finestra.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grandezza di riferimento è la trasmittanza termica U, cioè il flusso di calore che passa, per metro quadrato di superficie, attraverso una struttura che separa due ambienti a temperatura diversa. Si misura in W/m²K, e più il numero è basso meglio la struttura isola. Per un serramento la trasmittanza complessiva si chiama Uw ed è una media pesata tra quella del telaio, Uf, e quella del vetro, Ug, con in più un piccolo contributo dovuto all'interazione tra telaio, vetro e distanziatore lungo il bordo della lastra. A monte di tutto c'è la conducibilità termica di ogni materiale, cioè la velocità con cui trasporta il calore quando c'è una differenza di temperatura tra le due facce.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Uf è la trasmittanza del solo telaio, Ug quella del solo vetro, Uw quella dell'intero serramento, che è una media pesata delle due più un contributo dovuto all'interazione tra telaio, vetro e distanziatore lungo il bordo del vetro. In tutti e tre i casi l'unità di misura è la stessa, W/m²K, e più il valore è basso meglio la struttura isola. Il calcolo di questi valori segue le norme UNI EN ISO 10077-1, il metodo semplificato, e UNI EN ISO 10077-2, il calcolo agli elementi finiti per i casi più complessi.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ferro e l'acciaio conducono il calore molto più di legno e PVC, tra 50 e 73 W/m·K, e non hanno nessuna resistenza naturale alla corrosione. L'ossidazione a contatto con aria e umidità si combatte con la zincatura a caldo, regolata dalla norma UNI EN ISO 1461. Il meccanismo è una protezione sacrificale, o catodica, perché lo zinco si ossida al posto del ferro sottostante, avendo tempi di ossidazione molto più lunghi del ferro nudo. La norma UNI EN ISO 14713-1 assegna a ogni classe di corrosività ambientale una perdita di spessore in micrometri all'anno; per un manufatto in acciaio di spessore superiore a 6 mm, in un ambiente di corrosività moderata, la classe C3 tipica di contesti urbani o industriali non aggressivi, uno spessore di zinco tra 40 e 121 micrometri e una perdita media annua di 1,4 micrometri danno una durabilità calcolata di circa 60 anni. La durata reale cambia molto con l'ambiente, perché un contesto costiero, salino o industriale aggressivo consuma lo zinco molto più in fretta.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l'alluminio sia sempre un pessimo isolante perché è un metallo. La sua conducibilità termica di base, 209 W/m·K, è davvero altissima, la più alta tra i materiali considerati qui, quasi tre volte quella del ferro, e un telaio in alluminio senza alcuna protezione ha una trasmittanza tra 5,2 e 7,0 W/m²K a seconda delle fonti tecniche. Il taglio termico però è un'interruzione in materiale plastico che spezza la continuità del profilo metallico e riduce drasticamente il ponte termico, portando la trasmittanza in un intervallo tra 2,2 e 3,9 W/m²K. Le fonti tecniche non concordano sui limiti esatti, tra 2,2 e 3,8 secondo ENEA, tra 2,4 e 3,9 secondo ACCA. Non è il metallo in sé a decidere, ma se il ponte termico è stato interrotto o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emerge il dato più controintuitivo di tutti. Nonostante l'alluminio conduca il calore quasi tre volte più del ferro, un telaio metallico intero in ferro e uno in alluminio senza taglio termico arrivano praticamente allo stesso Uf, intorno a 7,0 W/m²K, il valore più alto tra i materiali considerati qui. A decidere la dispersione di calore di un telaio metallico non è tanto la conducibilità di base del metallo, quanto la presenza o l'assenza del taglio termico. I valori variano da fonte a fonte perché dipendono dallo spessore del profilo, dall'essenza del legno e dal numero di camere del PVC, e vanno letti come ordini di grandezza indicativi, non come cifre uniche e assolute.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L'alluminio si può fondere e rilavorare senza perdere le sue proprietà meccaniche, quindi si ricicla, in linea di principio, all'infinito. Secondo i dati European Aluminium citati dal consorzio italiano CIAL, produrre una tonnellata di alluminio primario richiede circa 157.000 MJ di energia, contro gli 8.540 MJ necessari per una tonnellata di alluminio riciclato, cioè un risparmio energetico di circa il 95%. Nel 2020, il riciclo di 47.400 tonnellate di imballaggi in alluminio, con un'efficienza di fusione dell'87%, ha evitato l'emissione di 355.000 tonnellate di CO₂ equivalenti. Questi ultimi dati riguardano nello specifico gli imballaggi, non i profili per infissi, ma il principio chimico di fondo, cioè che l'alluminio si rifonde senza degradarsi, vale per qualunque oggetto fatto di questo metallo.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stesse fonti tecniche che riportano questi valori segnalano un limite importante, perché il materiale del telaio, da solo, non stabilisce quanto isola una finestra finita. Contano molto anche la tecnologia del taglio termico, quanto è largo e di quale plastica è fatto, e il tipo di vetro, singolo o vetrocamera, con o senza gas inerti come argon o kripton nell'intercapedine. Un vetro camera 4-12-4 ha una trasmittanza Ug di circa 2,8 W/m²K contro i 5,8 W/m²K di un vetro singolo, una differenza che può contare quanto, o più, del materiale del telaio scelto. Esistono anche profili misti, che combinano due materiali nello stesso telaio, tipicamente alluminio e legno, per unire la resistenza agli agenti esterni del metallo alla capacità isolante del legno, con un Uf intorno a 1,7 W/m²K; un infisso completo con questo tipo di telaio e vetrocamera arriva a una trasmittanza complessiva Uw di circa 2,5 W/m²K.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Legno, ferro, PVC e alluminio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isolano e come invecchiano i telai delle finestre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GUARDARE I MATERIALI</a:t>
            </a:r>
            <a:endParaRPr lang="en-US" sz="1300" dirty="0"/>
          </a:p>
        </p:txBody>
      </p:sp>
      <p:sp>
        <p:nvSpPr>
          <p:cNvPr id="3" name="Shape 1"/>
          <p:cNvSpPr/>
          <p:nvPr/>
        </p:nvSpPr>
        <p:spPr>
          <a:xfrm>
            <a:off x="503936" y="2843632"/>
            <a:ext cx="136850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decide quanto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isola una finestra?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misura che conta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Legno e PVC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Ferro e alluminio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solo il telaio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SIGLE IN W/M²K, PIÙ BASSO ISOLA MEGLIO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solo telaio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Cambia col materiale e con lo spessore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solo vetro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Circa 2,8 W/m²K in un vetro camera 4-12-4</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Uw</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serramento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Media pesata di telaio e vetro, più il bordo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FERRO, PRIMA E DOPO LA ZINCATURA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Ferro non protetto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 ARIA E UMIDITÀ</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ossida, cioè corrode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DIFESE NATURALI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resistenza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Ferro zincato a caldo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SI OSSIDA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zinco, non il ferro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CORROSIVITÀ MODERATA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60 anni, calcolati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zinco si consuma al posto del ferro, e l'ambiente detta i tempi.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il metallo a decidere.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conducibilità di base dell'alluminio è altissima, 209 W/m·K, ma il taglio termico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spezza la continuità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profilo e porta la trasmittanza Uf da circa 7,0 a un intervallo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2,2-3,9 W/m²K</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SENZA TAGLIO TERMICO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Metallo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7,0</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Uf circa, ferro o alluminio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CON IL TAGLIO TERMICO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Alluminio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50" b="1" dirty="0">
                <a:solidFill>
                  <a:schemeClr val="bg1"/>
                </a:solidFill>
                <a:latin typeface="+mj-lt" pitchFamily="34" charset="0"/>
                <a:ea typeface="+mj-lt" pitchFamily="34" charset="-122"/>
                <a:cs typeface="+mj-lt" pitchFamily="34" charset="-120"/>
              </a:rPr>
              <a:t>2,2-3,9</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38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Uf paragonabile a legno e PVC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NESSUN METALLO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Legno e PVC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1,2-2,8</a:t>
            </a:r>
            <a:pPr indent="0" marL="0">
              <a:buNone/>
            </a:pPr>
            <a:r>
              <a:rPr lang="en-US" sz="1600" b="1" dirty="0">
                <a:solidFill>
                  <a:schemeClr val="accent1"/>
                </a:solidFill>
                <a:latin typeface="+mj-lt" pitchFamily="34" charset="0"/>
                <a:ea typeface="+mj-lt" pitchFamily="34" charset="-122"/>
                <a:cs typeface="+mj-lt" pitchFamily="34" charset="-120"/>
              </a:rPr>
              <a:t> W/m²K</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Uf indicativi, dipende dal profilo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L'ALLUMINIO SI RIFONDE SENZA DEGRADARSI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energia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rispetto alla produzione da materia prima vergine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tonnellata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l'alluminio primario, dati European Aluminium citati da CIAL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tonnellata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una tonnellata di alluminio riciclato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MATERIALE DEL TELAIO NON DECIDE DA SOLO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il vetro singolo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trasmittanza Ug di una lastra sola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la vetrocamera</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in un vetro camera 4-12-4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il profilo misto</a:t>
            </a:r>
            <a:pPr indent="0" marL="0">
              <a:lnSpc>
                <a:spcPct val="120000"/>
              </a:lnSpc>
              <a:buNone/>
            </a:pPr>
            <a:r>
              <a:rPr lang="en-US" sz="1500" dirty="0">
                <a:solidFill>
                  <a:schemeClr val="tx2"/>
                </a:solidFill>
                <a:latin typeface="+mn-lt" pitchFamily="34" charset="0"/>
                <a:ea typeface="+mn-lt" pitchFamily="34" charset="-122"/>
                <a:cs typeface="+mn-lt" pitchFamily="34" charset="-120"/>
              </a:rPr>
              <a:t>: Uf circa, alluminio e legno nello stesso telaio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recaplica.com/it/scienza/materiali-infissi-legno-ferro-pvc-alluminio/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ENEA · ACCA/BibLus-net · CIAL · PVC Forum Italia · Infobuild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Materiali per infissi: legno, ferro, PVC e alluminio, isolamento e durata a confronto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