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materiali si comportano in modo molto diverso dentro un telaio di finestra, e il motivo è la scienza dei materiali, perché ogni sostanza conduce il calore a una velocità diversa e reagisce in modo diverso a umidità e ossigeno. Vediamo come si misura l'isolamento di un serramento, come si comportano legno e PVC, cosa succede ai due metalli e perché il materiale del telaio, da solo, non decide quanto isola una finestra.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grandezza di riferimento è la trasmittanza termica U, cioè il flusso di calore che passa, per metro quadrato di superficie, attraverso una struttura che separa due ambienti a temperatura diversa. Si misura in W/m²K, e più il numero è basso meglio la struttura isola. Per un serramento la trasmittanza complessiva si chiama Uw ed è una media pesata tra quella del telaio, Uf, e quella del vetro, Ug, con in più un piccolo contributo dovuto all'interazione tra telaio, vetro e distanziatore lungo il bordo della lastra. A monte di tutto c'è la conducibilità termica di ogni materiale, cioè la velocità con cui trasporta il calore quando c'è una differenza di temperatura tra le due facce.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è la trasmittanza del solo telaio, Ug quella del solo vetro, Uw quella dell'intero serramento, che è una media pesata delle due più un contributo dovuto all'interazione tra telaio, vetro e distanziatore lungo il bordo del vetro. In tutti e tre i casi l'unità di misura è la stessa, W/m²K, e più il valore è basso meglio la struttura isola. Il calcolo di questi valori segue le norme UNI EN ISO 10077-1, il metodo semplificato, e UNI EN ISO 10077-2, il calcolo agli elementi finiti per i casi più complessi.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legno ha una conducibilità termica intrinsecamente bassa, circa 0,126 W/m·K per l'abete, 0,18 per la quercia, fino a 0,079 per il legno truciolato. Tradotto in trasmittanza del telaio, un profilo in legno tenero, pino, abete o larice, ha un Uf che parte da 2,0 W/m²K per uno spessore di 50 mm e scende a 1,8 W/m²K per profili da 70 mm; il legno duro, rovere o mogano, parte più in alto, da 2,4 W/m²K a 50 mm fino a 2,1 W/m²K a 70 mm. Il PVC ha una conducibilità altrettanto bassa, tra 0,12 e 0,17 W/m·K, e i profili moderni non sono un blocco pieno di materiale ma una struttura a due o tre camere interne, separate da setti che intrappolano aria ferma, il che abbassa ulteriormente la trasmittanza del telaio, da circa 2,8 W/m²K per un profilo a una sola camera fino a 2,0-2,2 per profili a due o tre camere, e fino a 1,2-1,7 W/m²K nei profili più spessi, da 58 a 80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solo 2016, in ambito VinylPlus, sono state riciclate in Europa 568.696 tonnellate di PVC; di queste, 256.607 tonnellate, oltre il 45% del totale, arrivavano da profili di finestre e prodotti correlati, grazie a programmi come Recovinyl ed EPPA. Il vecchio telaio smontato non diventa uno scarto ma materia prima, perché una volta ripulito e ridotto in polvere fine si può reimpastare con resina vergine per dare vita a un profilo completamente nuovo. Un progetto dedicato, l'Hybrid Project, monitora anche il riciclo dei profili compositi PVC-alluminio e PVC-legno.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ferro e l'acciaio conducono il calore molto più di legno e PVC, tra 50 e 73 W/m·K, e non hanno nessuna resistenza naturale alla corrosione. L'ossidazione a contatto con aria e umidità si combatte con la zincatura a caldo, regolata dalla norma UNI EN ISO 1461. Il meccanismo è una protezione sacrificale, o catodica, perché lo zinco si ossida al posto del ferro sottostante, avendo tempi di ossidazione molto più lunghi del ferro nudo. La norma UNI EN ISO 14713-1 assegna a ogni classe di corrosività ambientale una perdita di spessore in micrometri all'anno; per un manufatto in acciaio di spessore superiore a 6 mm, in un ambiente di corrosività moderata, la classe C3 tipica di contesti urbani o industriali non aggressivi, uno spessore di zinco tra 40 e 121 micrometri e una perdita media annua di 1,4 micrometri danno una durabilità calcolata di circa 60 anni. La durata reale cambia molto con l'ambiente, perché un contesto costiero, salino o industriale aggressivo consuma lo zinco molto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l'alluminio sia sempre un pessimo isolante perché è un metallo. La sua conducibilità termica di base, 209 W/m·K, è davvero altissima, la più alta tra i materiali considerati qui, quasi tre volte quella del ferro, e un telaio in alluminio senza alcuna protezione ha una trasmittanza tra 5,2 e 7,0 W/m²K a seconda delle fonti tecniche. Il taglio termico però è un'interruzione in materiale plastico che spezza la continuità del profilo metallico e riduce drasticamente il ponte termico, portando la trasmittanza in un intervallo tra 2,2 e 3,9 W/m²K. Le fonti tecniche non concordano sui limiti esatti, tra 2,2 e 3,8 secondo ENEA, tra 2,4 e 3,9 secondo ACCA. Non è il metallo in sé a decidere, ma se il ponte termico è stato interrotto 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emerge il dato più controintuitivo di tutti. Nonostante l'alluminio conduca il calore quasi tre volte più del ferro, un telaio metallico intero in ferro e uno in alluminio senza taglio termico arrivano praticamente allo stesso Uf, intorno a 7,0 W/m²K, il valore più alto tra i materiali considerati qui. A decidere la dispersione di calore di un telaio metallico non è tanto la conducibilità di base del metallo, quanto la presenza o l'assenza del taglio termico. I valori variano da fonte a fonte perché dipendono dallo spessore del profilo, dall'essenza del legno e dal numero di camere del PVC, e vanno letti come ordini di grandezza indicativi, non come cifre uniche e assolute.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L'alluminio si può fondere e rilavorare senza perdere le sue proprietà meccaniche, quindi si ricicla, in linea di principio, all'infinito. Secondo i dati European Aluminium citati dal consorzio italiano CIAL, produrre una tonnellata di alluminio primario richiede circa 157.000 MJ di energia, contro gli 8.540 MJ necessari per una tonnellata di alluminio riciclato, cioè un risparmio energetico di circa il 95%. Nel 2020, il riciclo di 47.400 tonnellate di imballaggi in alluminio, con un'efficienza di fusione dell'87%, ha evitato l'emissione di 355.000 tonnellate di CO₂ equivalenti. Questi ultimi dati riguardano nello specifico gli imballaggi, non i profili per infissi, ma il principio chimico di fondo, cioè che l'alluminio si rifonde senza degradarsi, vale per qualunque oggetto fatto di questo metallo.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stesse fonti tecniche che riportano questi valori segnalano un limite importante, perché il materiale del telaio, da solo, non stabilisce quanto isola una finestra finita. Contano molto anche la tecnologia del taglio termico, quanto è largo e di quale plastica è fatto, e il tipo di vetro, singolo o vetrocamera, con o senza gas inerti come argon o kripton nell'intercapedine. Un vetro camera 4-12-4 ha una trasmittanza Ug di circa 2,8 W/m²K contro i 5,8 W/m²K di un vetro singolo, una differenza che può contare quanto, o più, del materiale del telaio scelto. Esistono anche profili misti, che combinano due materiali nello stesso telaio, tipicamente alluminio e legno, per unire la resistenza agli agenti esterni del metallo alla capacità isolante del legno, con un Uf intorno a 1,7 W/m²K; un infisso completo con questo tipo di telaio e vetrocamera arriva a una trasmittanza complessiva Uw di circa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L'ENEA stima che, a parità di vetro singolo, un infisso esistente con telaio metallico intero abbia una trasmittanza complessiva Uw di circa 6,0 W/m²K, mentre uno con telaio in legno si fermi intorno a 5,0 W/m²K. La differenza tra i due nasce proprio dal contributo del telaio, visto che il vetro è identico in entrambi i casi.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la marcatura CE dei serramenti è obbligatoria dal 1° febbraio 2009 per tutti i produttori, indipendentemente dalla dimensione aziendale, in base alla norma di prodotto UNI EN 14351-1. Il D.Lgs 192/2005, Allegato C, che recepiva la direttiva europea 2002/91/CE, fissava inoltre limiti massimi di trasmittanza Uw per le chiusure trasparenti comprensive di infissi, in vigore dal 1° gennaio 2009 e differenziati per zona climatica, dai 5,0 W/m²K ammessi in zona A, la più mite, fino ai 2,2 W/m²K richiesti in zona F, la più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 fonti tecniche lo segnalano esplicitamente, perché il materiale del telaio da solo non decide tutto, e conta molto anche la tecnologia del taglio termico e il tipo di vetrocamera con cui è abbinato. Se c'è tempo, seconda domanda dal quiz del Recap, con quale meccanismo chimico la zincatura a caldo protegge il ferro dalla corrosione? È la protezione sacrificale, o catodica, in cui lo zinco si ossida al posto del ferro sottostante.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Legno, ferro, PVC e alluminio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isolano e come invecchiano i telai delle finestre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GUARDARE I MATERIALI</a:t>
            </a:r>
            <a:endParaRPr lang="en-US" sz="1300" dirty="0"/>
          </a:p>
        </p:txBody>
      </p:sp>
      <p:sp>
        <p:nvSpPr>
          <p:cNvPr id="3" name="Shape 1"/>
          <p:cNvSpPr/>
          <p:nvPr/>
        </p:nvSpPr>
        <p:spPr>
          <a:xfrm>
            <a:off x="503936" y="2843632"/>
            <a:ext cx="13685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decide quanto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isola una finestra?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misura che conta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Legno e 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Ferro e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telaio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misura che conta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Uf, Ug, Uw, tre sigle da non confondere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SIGLE IN W/M²K, PIÙ BASSO ISOLA MEGLIO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telaio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Cambia col materiale e con lo spessore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vetro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2,8 W/m²K in un vetro camera 4-12-4</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serramento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Media pesata di telaio e vetro, più il bordo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Legno e PVC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materiali che conducono poco calore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SPESSORE DEL PROFILO CAMBIA IL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Legno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TENERO, DA 50 A 70 MM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da 2,0 a 1,8 W/m²K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DURO, DA 50 A 70 MM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da 2,4 a 2,1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PROFILO A UNA CAMERA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circa 2,8 W/m²K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PROFILI DA 58 A 80 MM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fino a 1,2-1,7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tutti e due i casi il profilo più spesso isola di più.</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VECCHIO TELAIO IN PVC TORNA MATERIA PRIMA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256.607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 da finestre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riciclate in Europa nel 2016, da profili di finestre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totale,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che veniva da quei profili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568.696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 in tutto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PVC riciclato in Europa nel 2016, con VinylPlus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Ferro e alluminio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metallo che corrode, uno che conduce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FERRO, PRIMA E DOPO LA ZINCATURA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Ferro non protetto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ARIA E UMIDITÀ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ossida, cioè corrode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DIFESE NATURALI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resistenza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Ferro zincato a caldo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SI OSSIDA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zinco, non il ferro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CORROSIVITÀ MODERATA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anni, calcolati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zinco si consuma al posto del ferro, e l'ambiente detta i tempi.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metallo a decidere.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conducibilità di base dell'alluminio è altissima, 209 W/m·K, ma il taglio termico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spezza la continuità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profilo e porta la trasmittanza Uf da circa 7,0 a un intervallo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SENZA TAGLIO TERMICO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circa, ferro o alluminio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 IL TAGLIO TERMICO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Alluminio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paragonabile a legno e 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NESSUN METALLO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Legno e PVC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Uf indicativi, dipende dal profilo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L'ALLUMINIO SI RIFONDE SENZA DEGRADARSI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energia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rispetto alla produzione da materia prima vergine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l'alluminio primario, dati European Aluminium citati da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una tonnellata di alluminio riciclato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solo il telaio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vetro, i profili misti, la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MATERIALE DEL TELAIO NON DECIDE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vetro singolo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trasmittanza Ug di una lastra sola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la vetrocamera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in un vetro camera 4-12-4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profilo misto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Uf circa, alluminio e legno nello stesso telaio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PARITÀ DI VETRO SINGOLO, LA STIMA ENEA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Telaio metallico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Singolo, identico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TRASMITTANZA UW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Telaio in legno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Singolo, identico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TRASMITTANZA UW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vetro, la differenza nasce dal contributo del telaio.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 TRASMITTANZA DIVENTA UN OBBLIGO DI LEGGE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marcatura CE</a:t>
            </a:r>
            <a:pPr indent="0" marL="0">
              <a:lnSpc>
                <a:spcPct val="120000"/>
              </a:lnSpc>
              <a:buNone/>
            </a:pPr>
            <a:r>
              <a:rPr lang="en-US" sz="1500" dirty="0">
                <a:solidFill>
                  <a:schemeClr val="tx2"/>
                </a:solidFill>
                <a:latin typeface="+mn-lt" pitchFamily="34" charset="0"/>
                <a:ea typeface="+mn-lt" pitchFamily="34" charset="-122"/>
                <a:cs typeface="+mn-lt" pitchFamily="34" charset="-120"/>
              </a:rPr>
              <a:t>: obbligatoria dal 1° febbraio, norma UNI EN 14351-1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zona 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Uw dal 1° gennaio 2009, la zona più mite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zona F</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Uw dal 1° gennaio 2009, la zona più fredda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Oltre al materiale del telaio, da cosa dipende la trasmittanza di una finestra?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Solo dalle dimensioni della finestra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Anche dal tipo di vetro e dalla tecnologia del taglio termico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dal colore con cui è verniciato il telaio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recaplica.com/it/scienza/materiali-infissi-legno-ferro-pvc-alluminio/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Materiali per infissi: legno, ferro, PVC e alluminio, isolamento e durata a confronto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