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massimo comune divisore di due numeri è il più grande numero naturale che li divide entrambi. Si può trovarlo senza elencare i divisori, con l'algoritmo che porta il nome di Euclide.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6. È il massimo comune divisore delle due coppie di numeri che l'algoritmo di Euclide produce passo dopo passo, come vedremo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Partiamo dalla definizione, passiamo al procedimento con un esempio numerico, vediamo perché funziona sempre, e chiudiamo con duemila anni di storia e un uso di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divisore comune è un numero intero diverso da zero che divide entrambi i numeri di una coppia. Il massimo comune divisore è il più grande fra questi divisori comuni: per 234 e 42 i divisori comuni sono 1, 2, 3 e 6, e il MCD è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234 = 42×5+24, poi 42 = 24×1+18, poi 24 = 18×1+6, infine 18 = 6×3+0. L'ultimo resto diverso da zero, 6, è il massimo comune divisore di 234 e 42.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scomposizione in fattori primi funziona con numeri piccoli, ma diventa impraticabile con numeri grandi. L'algoritmo di Euclide trova lo stesso MCD con sole divisioni con resto, senza passare dalla fattorizzazione.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Libro VII degli Elementi, Euclide definisce l'unità, il numero come quantità di unità, e la divisibilità come il contenere un numero intero di volte. La Proposizione 2 descrive il procedimento per il MCD, per sottrazioni successive.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L'algoritmo compare nel Libro VII degli Elementi, scritti verso il 300 a.C. È anche efficiente: il numero di passaggi non supera cinque volte le cifre del numero più piccolo, come ha dimostrato Gabriel Lamé nel 1844.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divisione con resto è, in fondo, una sottrazione ripetuta più volte in un solo passaggio: ecco perché i due metodi arrivano sempre allo stesso MCD.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6, l'ultimo resto diverso da zero nella sequenza di divisioni. Domanda in più: qual è il MCD di 48 e 18? Anche in quel caso il risultato è 6, seguendo lo stesso schema dell'esempio pratico dell'articolo.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massimo comune divisore si trova con l'algoritmo di Euclide, descritto già nel Libro VII degli Elementi, verso il 300 a.C. Le fonti complete sono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Massimo comune divisore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L'algoritmo di Euclide, passo per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234 E 42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19040" y="2106016"/>
            <a:ext cx="30164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numero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divide insieme 234 e 42?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DIVISORE COMUNE AL 300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divisore comune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L'algoritmo di Euclide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funziona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divisore comune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in breve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 2, 3 E 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MCD di 234 e 42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l'ultimo resto diverso da zero nell'algoritmo di Euclide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divisori comuni condivisi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1, 2, 3 e 6 dividono esattamente entrambi i numeri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L'algoritmo di Euclide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Divisione dopo divisione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234 E 42 AL RESTO ZERO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Passo 3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= 18×1+6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234 e 42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 questa coppia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e 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diventa il nuovo divisore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 zero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passo prima dà il MCD, 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funziona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che regge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MCD non si trova solo scomponendo in fattori primi.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numeri grandi la scomposizione è lenta; l'algoritmo di Euclide arriva allo stesso risultato con sole divisioni successive,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mai fattorizzare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applicazioni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Dagli Elementi a oggi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EUCLIDE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Attivo verso il 300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gli Elementi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Prop. 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 per i numeri primi fra loro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Prop. 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procedimento per trovare il MCD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A.C., CINQUE PASSAGGI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volte le cifre del numero più piccolo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massimo di passaggi necessari, dimostrato da Gabriel Lamé nel 1844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Elementi, Libro VII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Euclide descrive il procedimento verso questa data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ELEMENTI, LIBRO VII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di Euclide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Sottrazioni successive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Elementi, Libro VII, verso il 300 a.C.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scolastico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Divisioni con resto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risultato, meno passaggi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sottrazione di Euclide anticipa la divisione moderna.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MCD di 234 e 42?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procedimento con un altro esempio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recaplica.com/it/scienza/massimo-comune-divisore-algoritmo-euclide/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Mathematics LibreTexts · Clark University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Massimo comune divisore: cos'è e come si calcola con l'algoritmo di Euclide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