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formulario di limiti già risolti, pronti a sostituire parti di un calcolo più lungo ogni volta che il risultato non è immediato.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Wolfram MathWorld riporta due limiti scritti entrambi come 0/0 con risultati diversi, uno pari a 1 e uno pari a 0: la forma da sola non basta, serve un metodo per stabilire quale termine prevale.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 su zero, infinito su infinito, infinito meno infinito, zero per infinito, zero elevato a zero, infinito elevato a zero e uno elevato a infinito: sette scritture in cui il solo aspetto del simbolo non stabilisce il valore del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aree sono costruite sullo stesso angolo x in una circonferenza di raggio 1, secondo Wikipedia: confrontandole si ottiene la doppia disuguaglianza che stringe il rapporto sin(x)/x tra coseno di x e 1, valida per x positivo ed estendibile a x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L'esponenziale e il logaritmo derivano dal limite di Bernoulli, secondo Maturando.it: non sono limiti indipendenti, ma conseguenze della stessa costante e. Theoremz.com aggiunge una versione generalizzata, con base a qualsiasi al posto di 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esempio, (x^2-4)/(x^2-2x) per x che tende a 2, si risolve scomponendo numeratore e denominatore ed eliminando il fattore (x-2) comune, secondo Maturando.it. Il secondo, sin(x)cos(x)/(2x) per x che tende a 0, si spezza in sin(x)/x (il limite notevole del seno, che vale 1) e cos(x)/2 (che vale 1/2): il prodotto dei due dà la risposta, secondo Theoremz.com.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0/0 è indeterminata proprio perché la scrittura da sola non comunica il risultato: va confrontata caso per caso, con un metodo come la fattorizzazione o un limite notevole.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descrive una forma indeterminata come una scrittura il cui valore non si stabilisce dai soli pezzi che la compongono, secondo Wolfram MathWorld e Treccani: serve confrontare quale termine prevale. Seconda domanda per la classe: quanto vale il limite notevole del seno, per x che tende a 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aggiunge i Falsi miti, la mappa concettuale, il quiz completo e le flashcard per ripassare; le fonti citate sono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notevoli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formulario per le forme indeterminate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4248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su zero vale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FORME INDETERMINATE AL CALCOLO SENZA FORMULARIO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sette forme indeterminate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del seno, per via geometrica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e, da Bernoulli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calcolo senza formulario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sette forme indeterminate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la scrittura non basta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FORME INDETERMINATE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indeterminate standard, secondo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diffusa, non decide da sola il risultato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del seno, per via geometrica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teorema dei due carabinieri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AREE DIVERSE, LO STESSO ANGOLO 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Triangolo piccolo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più piccola del confronto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Settore circolare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intermedia, legata all'angolo 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Triangolo grande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più grande, stesso angolo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e, da Bernoulli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base che genera altri limiti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DERIVATI DAL NUMERO E DI BERNOULLI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Esponenziale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(e^x - 1)/x, per x che tende a 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1, come il limite del seno.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Logaritmo naturale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ln(1+x)/x, per x che tende a 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1, ricavato dallo stesso Bernoulli.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((1+x)^a - 1)/x, per x che tende a 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a, l'esponente stesso.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calcolo senza formulario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basta scomporre in fattori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UNA FORMA 0/0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fattorizzazione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(X^2-4)/(X^2-2X), X CHE TENDE A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 ed elimina (x-2)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per sostituzione diretta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limite notevole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SIN(X)COS(X)/(2X), X CHE TENDE A 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spezza in due fattori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1/2, prodotto dei due fattori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i metodi arrivano al valore del limite.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su zero non ha un valore fisso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limiti scritti in questa forma possono valere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o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Wolfram MathWorld.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INDETERMINATA UNA 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intende per forma indeterminata di un limite?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scrittura il cui valore non è determinato dai soli pezzi che la compongono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limite che non esiste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errore di calcolo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COMPLETO, CON LE FONTI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recaplica.com/it/scienza/limiti-notevoli/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Wikipedia · Maturando.it · Theoremz.com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Limiti notevoli: il formulario per le forme indeterminate — Recap</dc:title>
  <dc:subject>PptxGenJS Presentation</dc:subject>
  <dc:creator>Recaplica</dc:creator>
  <cp:lastModifiedBy>Recaplica</cp:lastModifiedBy>
  <cp:revision>1</cp:revision>
  <dcterms:created xsi:type="dcterms:W3CDTF">2026-10-12T05:17:41Z</dcterms:created>
  <dcterms:modified xsi:type="dcterms:W3CDTF">2026-10-12T05:17:41Z</dcterms:modified>
</cp:coreProperties>
</file>