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limite descrive dove tende il valore di una funzione quando la variabile si sposta verso un punto fissato, pur restando sempre diversa da quel punto. Oggi vediamo la definizione e la notazione, l'algebra dei limiti e la continuità, le forme indeterminate e il teorema del confronto, e la definizione formale con epsilon e delta.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un numero L, se tutti i valori di f(x) si avvicinano a L quando x, diverso da a, si avvicina al numero a. Il limite non chiede che x raggiunga a, né che f sia definita lì: può esistere anche dove la funzione non è definita in quel punto. Si scrive lim(x→a) f(x) =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due funzioni hanno già un limite proprio: lim(f+g) = lim f + lim g, lim(f·g) = lim f · lim g, sempre che entrambi i limiti esistano; lim(f/g) = lim f / lim g, ma solo se il limite di g non è zero. Se il limite al denominatore è zero la regola non si applica, ed è il momento in cui compaiono le forme indeterminate.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funzione è continua in un punto a solo se tre condizioni valgono insieme: la funzione è definita in a, il limite per x che tende ad a esiste, e quel limite coincide con il valore della funzione in a. Si legge anche sul grafico: una funzione è continua in un punto quando il suo grafico non presenta un'interruzione — un salto, un buco o un asintoto — in quel punto.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0/0 è una delle quattro forme indeterminate, insieme a infinito meno infinito, zero per infinito e infinito fratto infinito: per ciascuna serve un metodo dedicato. Su 0/0 si trasforma algebricamente l'espressione fino a una forma che non dia più 0/0: per (x²-4)/(x-2), fattorizzando il numeratore si ottiene (x-2)(x+2)/(x-2), che per x diverso da 2 si semplifica in x+2, e per x che tende a 2 vale 4. Per 0/0 e infinito fratto infinito, la regola di L'Hôpital spesso basta.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una funzione è schiacciata tra altre due funzioni che tendono allo stesso valore L vicino a un punto, anche la funzione di mezzo tende a L. Per x cos(x) quando x tende a 0: cos(x) è sempre compreso tra -1 e 1, quindi x cos(x) è compreso tra -|x| e |x|; entrambe tendono a 0 quando x tende a 0, e con loro tende a 0 anche x cos(x).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Calcolando sin(x)/x per valori di x sempre più piccoli ma diversi da zero, i risultati si avvicinano sempre più a 1: è l'evidenza numerica con cui si introduce questo limite, un'osservazione preliminare alla dimostrazione formale, perché sostituendo x=0 si ottiene ancora 0/0.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di limite nasce come intuizione informale e viene rigorizzata solo nel XIX secolo, soprattutto da Cauchy e Weierstrass. In termini rigorosi: fissata comunque una soglia di tolleranza epsilon sulla distanza ammessa dal valore L, si può sempre restringere un intervallo delta attorno al punto in modo che, per ogni x dentro quell'intervallo ma diverso dal punto, la funzione resti più vicina a L di quella soglia. Epsilon e delta non sono un'idea diversa da quella di partenza: sono lo stesso avvicinamento, ma messo per iscritto in modo che chiunque possa controllarlo con un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 in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 lim(x→a) f(x) = 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QUANDO X SI AVVICINA AD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5622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mai toccare a, a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avvicina f(x)?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 notazione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e continuità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indeterminate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SOMMA, PRODOTTO E QUOZIENTE DEI LIMITI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 e prodotto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i due limiti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o prodotto dei due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Quoziente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che g non tenda a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È ZERO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forma indeterminata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quoziente non è automatico come gli altri due.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LA CONTINUITÀ IN UN PUNTO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f(a) definita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 esiste in 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si può calcolare direttamente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esiste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x che tende ad 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da sinistra e da destra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valori coincidono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e f(a) sono uguali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interruzione nel grafico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 non significa che il limite non esista.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indeterminata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una fattorizzazione o una razionalizzazione, il limite può risultare un numero preciso.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FUNZIONE SCHIACCIATA TRA ALTRE DUE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-|x|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inferiore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tende a 0 per x→0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|x|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superiore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tende a 0 per x→0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cos(x)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 di mezzo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schiacciata tra le altre due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 INDETERMINATA AL RISULTATO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di (x²-4)/(x-2) per x→2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dopo la fattorizzazione in (x-2)(x+2)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di sin(x)/x per x→0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osservazione numerica preliminare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TOLLERANZA EPSILON E L'INTERVALLO DELTA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Cauchy e Weierstrass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formalizzano nel XIX secolo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fissa epsilon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tolleranza sul valore 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 delta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l'intervallo attorno al punto 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 resta dentro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ogni x nell'intervallo, escluso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recaplica.com/it/scienza/limiti-matematica/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Limiti in matematica: definizione e come si calcolano — Recap</dc:title>
  <dc:subject>PptxGenJS Presentation</dc:subject>
  <dc:creator>Recaplica</dc:creator>
  <cp:lastModifiedBy>Recaplica</cp:lastModifiedBy>
  <cp:revision>1</cp:revision>
  <dcterms:created xsi:type="dcterms:W3CDTF">2026-10-12T05:12:25Z</dcterms:created>
  <dcterms:modified xsi:type="dcterms:W3CDTF">2026-10-12T05:12:25Z</dcterms:modified>
</cp:coreProperties>
</file>