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lievitazione è il processo che gonfia un impasto dall'interno, un gas forma bollicine che restano intrappolate nella maglia elastica del glutine. Oggi vediamo che cosa serve perché un impasto cresca, i tre modi di produrre il gas, il lievito come organismo vivo e che cosa succede in forno.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impasto che lievita è un palloncino gonfiato dall'interno. Servono due cose, qualcosa che produca un gas, quasi sempre anidride carbonica, e qualcosa che lo trattenga, cioè la parete elastica del palloncino. Tutti i metodi di lievitazione cambiano solo il primo ingrediente, il modo di produrre il gas. La parete, invece, è quasi sempre la stessa, il glutine.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farina di grano contiene due proteine, la glutenina e la gliadina. Da sole non fanno niente di speciale, ma a contatto con l'acqua si legano e formano il glutine. Impastare serve esattamente a questo, più si lavora l'impasto più la maglia diventa continua ed elastica, capace di stirarsi attorno alle bollicine di gas senza lasciarle scappare. Il resto della farina è soprattutto amido, circa il 70% del peso, e gli enzimi ne smontano una parte in zuccheri semplici, il nutrimento del lievito.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strade per lo stesso risultato. Nella lievitazione biologica il lievito, un organismo vivo, fermenta gli zuccheri e produce anidride carbonica ed etanolo, e ci mette ore. Nella lievitazione chimica non c'è nulla di vivo, solo bicarbonato di sodio e uno o più acidi in polvere che, appena incontrano l'umido, reagiscono e liberano CO₂ in pochi minuti. Nella lievitazione fisica non nasce alcun gas nuovo, il calore del forno espande il vapore acqueo e l'aria incorporata montando, come nella pasta sfoglia e nel pan di Spagna.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lievito chimico, di lievito, non ha nulla. È una miscela di bicarbonato di sodio, uno o più acidi in polvere e un po' di amido che li tiene separati e asciutti. Finché la polvere resta asciutta non succede niente, appena entra in un impasto umido bicarbonato e acido si incontrano e la reazione libera anidride carbonica. Si chiamano entrambi lievito solo perché il risultato, gonfiare l'impasto, è lo stesso.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Essendo vivo, il lievito ha i suoi ritmi, e i suoi ritmi dipendono dalla temperatura. La fermentazione è lenta tra 15 e 20 °C, procede a velocità normale tra 26 e 29 °C e accelera tra 32 e 38 °C. Un impasto lasciato in frigorifero lievita comunque, ma in un giorno anziché in poche ore, perché sotto i 15 °C il metabolismo del lievito rallenta moltissimo senza fermarsi del tutto. Oltre una certa soglia, invece, il caldo smette di aiutare e comincia a uccidere le cellule.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lievito madre non è un ingrediente ma un ecosistema, un impasto di farina e acqua in cui si è stabilita una comunità di lieviti selvatici e batteri lattici. I batteri sono i più numerosi, almeno dieci volte più abbondanti dei lieviti. I lieviti producono il gas che fa lievitare, come nel lievito di birra, mentre i batteri lattici producono acido lattico e acido acetico, che danno il tipico gusto acidulo. In un censimento su 394 lieviti madre, nel 68% dei casi la specie più comune era proprio Saccharomyces cerevisiae, lo stesso del cubetto comprato al supermercato.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cottura è l'atto finale e succede tutto in pochi minuti. Il calore dà prima un ultimo slancio, i gas si espandono, il vapore aumenta e per un po' il lievito, riscaldato, fermenta più in fretta che mai. Poi, intorno ai 59 °C, il lievito muore e la produzione di gas si ferma. Quasi nello stesso momento, tra i 60 e i 75 °C, l'amido gelatinizza e le pareti delle bolle, finora elastiche, diventano rigide. Il palloncino si trasforma in una struttura solida, e la mollica del pane è la fotografia di quell'istante.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lievitazione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un impasto cresce dall'interno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19834" y="2106016"/>
            <a:ext cx="182280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gonfia l'impasto, e chi 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trattiene?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palloncino e la parete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modi di fare il gas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lievito è un organismo vivo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forno, l'ultimo atto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SERVONO DUE COSE, E BASTA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CO₂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gas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quasi sempre anidride carbonica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proteine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glutenina e gliadina, che formano il glutine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della farina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è amido, la riserva di zuccheri che nutre il lievito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BIOLOGICA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Lievito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 attesa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Fermenta gli zuccheri e produce CO₂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CHIMICA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Bicarbonato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Minuti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tutto</a:t>
            </a:r>
            <a:endParaRPr lang="en-US" sz="38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Reagisce con un acido e libera CO₂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FISICA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Vapore e aria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cottura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gas nuovo, solo dilatazione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lievito chimico non c'è niente di vivo.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una miscela di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bicarbonato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 sodio, acidi in polvere e amido. Il gas nasce da una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reazione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chimica, non da una fermentazione.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TERMOMETRO DEL LIEVITO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frigorifero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giorno, non poche ore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150315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71907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15-20 °C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lenta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26-29 °C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normale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755941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777533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32-38 °C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veloce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LIEVITO MADRE, UN CONDOMINIO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Lieviti selvatici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Fanno il gas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stessa CO₂ del lievito di birra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Batteri lattici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Dieci volte più numerosi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Acido lattico e acetico, il gusto acidulo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S. cerevisiae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specie più comune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due lieviti madre su tre, come nel cubetto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COTTURA, IN POCHI MINUTI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59 °C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lievito muore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produzione di gas si ferma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60-75 °C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l'amido gelatinizza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pareti delle bolle diventano rigide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struttura si fissa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bolle non crescono né si sgonfiano più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recaplica.com/it/scienza/lievitazione/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Exploratorium · Chemistry LibreTexts · PubMed Central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lievitazione: cos'è e come funziona — Recap</dc:title>
  <dc:subject>PptxGenJS Presentation</dc:subject>
  <dc:creator>Recaplica</dc:creator>
  <cp:lastModifiedBy>Recaplica</cp:lastModifiedBy>
  <cp:revision>1</cp:revision>
  <dcterms:created xsi:type="dcterms:W3CDTF">2026-09-20T19:29:26Z</dcterms:created>
  <dcterms:modified xsi:type="dcterms:W3CDTF">2026-09-20T19:29:26Z</dcterms:modified>
</cp:coreProperties>
</file>