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regole sulle masse nelle reazioni chimiche e il modello di atomo di Dalton che le rende comprensibili.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Purdue University, Lavoisier trovò tra il 1772 e il 1794 che la massa totale dei prodotti è uguale a quella dei materiali di partenza consumati. La spiegazione riportata da Purdue è che gli atomi non si creano né si distruggono.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racconto segue le tre leggi nell'ordine in cui compaiono nel Recap e poi il modello che le spiega.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Eames riporta l'acqua come circa 11% di idrogeno e 89% di ossigeno in massa. Purdue University riporta che Lavoisier, nel Traité élémentaire de chimie del 1789, indicò circa 85% di ossigeno e 15% di idrogeno in peso.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Eames racconta che Berthollet, scienziato rispettato, attribuiva i rapporti costanti alle condizioni dell'esperimento. Proust sostenne che le proporzioni fossero sempre le stesse e alla fine lo convinse. Per Eames ebbe ragione perché studiò solo composti puri e conosceva la precisione delle proprie misure; minerali e leghe possono avere proporzioni variabili.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Eames riporta che l'azoto si combina con l'ossigeno in rapporti di massa 7:4, 7:8 e 7:16, e che l'ossigeno raddoppia a ogni passo. È la legge delle proporzioni multiple: gli elementi si combinano in piccoli rapporti di numeri interi. Lo stesso vale per il carbonio, 3 g con 4 g oppure con 8 g di ossigeno.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Dalton calcolò i pesi atomici dalle composizioni percentuali dei composti. La sua regola prevedeva un atomo di ciascun elemento nel primo composto e un atomo di A e due di B nel successivo.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isotopi sono atomi con lo stesso numero di protoni ma diverso numero di neutroni. Aston trovò che gli atomi di neon hanno massa 20 o 22, non 20,2 come si credeva. L'elemento è definito dal numero di protoni, il numero atomico.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che gli atomi di uno stesso elemento sono identici fra loro: gli isotopi hanno lo stesso numero di protoni ma masse diverse. Seconda domanda: perché un elemento è definito dal numero di protoni e non dalla massa?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Tutte le fonti sono elencate in fondo al Recap sul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Leggi ponderali e modello di Dalton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Lavoisier a Proust, fino all'atomo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LAVOISIER, 1772-1794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162706" y="2106016"/>
            <a:ext cx="35969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massa totale non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cambia in una reazione?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MASSE ALL'ATOMO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massa si conserva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Proporzioni sempre uguali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Numeri interi piccoli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L'atomo di Dalton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 IN MASSA, SECONDO EAMES E LAVOISIER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idrogeno nell'acqua, in massa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Valore riportato da Eames, anno non indicato.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89%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ossigeno nell'acqua, in massa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stesso campione, secondo Eames.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ossigeno secondo Lavoisier, nel 1789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Traité élémentaire de chimie.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BERTHOLLET E PROUST SUI RAPPORTI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Berthollet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legati alle condizioni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INFLUENZE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variabili in modo continuo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Proust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RAPPORTI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sempre gli stessi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MATERIALI STUDIATI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composti puri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Proust convinse Berthollet della legge delle proporzioni definite.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QUANTITÀ DI PARTENZA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Azoto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 di ossigeno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7 g di azoto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DOPPIO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Azoto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 di ossigeno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7 g di azoto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QUADRUPLO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Azoto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g di ossigeno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7 g di azoto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FORMULA DELL'ACQUA SECONDO DALTON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Dalton scrisse HO per l'acqua.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un sistema arbitrario per stabilire la struttura dei composti, Dalton attribuì all'acqua la formula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Lo riporta lo Science History Institute.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DALTON E LE CORREZIONI RIPORTATE DA EAMES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Postulato di Dalton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ATOMO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indivisibile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ELEMENTO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atomi identici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Correzione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ATOMO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elettroni, protoni, neutroni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ELEMENTO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isotopi con masse diverse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Eames, l'atomo si divide e le masse variano.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postulato di Dalton è contraddetto dall'esistenza degli isotopi?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materia è fatta di atomi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Gli atomi non si creano e non si distruggono nelle trasformazioni chimiche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Gli atomi di uno stesso elemento sono identici fra loro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 TUTTO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recaplica.com/it/scienza/leggi-ponderali-modello-atomico-dalton/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Eames, Chemistry LibreTexts · Purdue University · Science History Institute · AIP Niels Bohr Library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Leggi ponderali: Lavoisier, Proust, Dalton e il modello atomico — Recap</dc:title>
  <dc:subject>PptxGenJS Presentation</dc:subject>
  <dc:creator>Recaplica</dc:creator>
  <cp:lastModifiedBy>Recaplica</cp:lastModifiedBy>
  <cp:revision>1</cp:revision>
  <dcterms:created xsi:type="dcterms:W3CDTF">2026-10-21T03:20:41Z</dcterms:created>
  <dcterms:modified xsi:type="dcterms:W3CDTF">2026-10-21T03:20:41Z</dcterms:modified>
</cp:coreProperties>
</file>