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regole scoperte da Johannes Keplero per descrivere il moto dei pianeti, ricavate dai dati di Tycho Brahe.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no. Prima di Keplero si pensava così, nel modello di Copernico: le sue tre leggi hanno cambiato la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ellisse ha un'eccentricità tra zero (un cerchio) e uno (una linea quasi piatta): il Sole occupa uno dei due fuochi dell'ellisse.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linea tra pianeta e Sole spazza aree uguali in tempi uguali: vicino al Sole il pianeta deve percorrere un tratto più lungo nello stesso tempo, quindi accelera.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valori coincidono quasi esattamente: le piccole differenze sono dovute solo alla precisione limitata dei dati, non a un'eccezione alla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di modello nasce dai dati: senza le osservazioni di Brahe, Keplero non avrebbe avuto motivo di abbandonare il cerchio.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generazioni di scienza: le osservazioni di Brahe, le leggi di Keplero, la gravità di Newton.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fonte NASA usa proprio questa parola, strumentali: le leggi hanno aperto la strada a Newton, ma è stato lui a spiegare perché funzionano.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delle aree impone che l'area spazzata nell'unità di tempo sia costante, quindi vicino al Sole il pianeta deve percorrere un arco più lungo. Seconda domanda per la classe: in che anno Keplero pubblicò la terza legge? Nel 1619, dieci anni dopo le prime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tabella con tutti i pianeti,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Keplero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muovono davvero i pianeti intorno al Sole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4096" y="2106016"/>
            <a:ext cx="17965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pianeti disegnano cerchi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intorno al Sole?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legge, l'ellisse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seconda legge, le aree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terza legge, periodo e distanza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Brahe a Newton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legge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L'orbita ha due fuochi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L'ECCENTRICITÀ DELL'ORBITA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 di un cerchio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L'ellisse diventa un cerchio quando l'eccentricità vale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eccentricità, quasi una 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l'eccentricità si avvicina a uno, più l'ellisse si appiattisce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seconda legge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velocità cambia sempre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UN'ORBITA, DUE VELOCITÀ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Afelio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lontano dal Sole, rallenta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il Sole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spazzata resta uguale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Perielio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vicino al Sole, accelera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terza legge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Periodo e distanza, legati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VERIFICA SU MARTE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3,5344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T² periodo al quadrato, in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periodo orbitale di Marte, 1,88 anni, elevato al quadrato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3,5396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a³ distanza al cubo, in unità astronomiche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distanza media di Marte dal Sole, 1,524 UA, elevata al cubo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KEPLERO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di Copernico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DELL'ORBITA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Cerchi perfetti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 DEL PIANETA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Keplero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DELL'ORBITA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Ellisse, Sole in un fuoco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 DEL PIANETA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lungo l'orbita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di Brahe sull'orbita di Marte non tornavano coi cerchi di Copernico.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Brahe a Newton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ponte tra due scienziati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NOMI DI QUESTA STORIA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Osservazioni pre-telescopio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Raccoglie i dati più precisi dell'epoca e affida a Keplero l'orbita di Marte.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Keplero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leggi del moto planetario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Ricava ellisse, aree uguali e rapporto periodo-distanza dai dati di Brahe.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gravitazione universale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di Keplero sono strumentali al suo lavoro sulla gravità, decenni dopo.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LEGAME PRECISO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Keplero non conosceva la gravità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leggi (1609 e 1619) restano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Newton: aprirono la strada alla gravitazione universale, non la dimostrarono.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pianeta accelera quando si avvicina al Sole?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Sole lo attira con più energia in quel punto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deve spazzare aree uguali in tempi uguali, seconda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sua massa aumenta vicino al Sole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recaplica.com/it/scienza/leggi-di-keplero/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Science · NASA Goddard Space Flight Center · EduINAF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leggi di Keplero: lo schema delle tre leggi sull'orbita dei pianeti — Recap</dc:title>
  <dc:subject>PptxGenJS Presentation</dc:subject>
  <dc:creator>Recaplica</dc:creator>
  <cp:lastModifiedBy>Recaplica</cp:lastModifiedBy>
  <cp:revision>1</cp:revision>
  <dcterms:created xsi:type="dcterms:W3CDTF">2026-09-27T19:01:42Z</dcterms:created>
  <dcterms:modified xsi:type="dcterms:W3CDTF">2026-09-27T19:01:42Z</dcterms:modified>
</cp:coreProperties>
</file>