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modello cinetico è il quadro generale sotto le leggi dei gas con nome proprio.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le sue molecole si muovono senza sosta e urtano di continuo contro quelle pareti: è il meccanismo cinetico dietro la pressione, secondo la Chemistry LibreTexts.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NASA distingue il moto delle singole molecole dall'azione complessiva del gas: due livelli di descrizione dello stesso fenomeno.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assunzioni della Chemistry LibreTexts sulle molecole di un gas: piccole rispetto alla distanza che le separa, con interazioni deboli e urti che non cambiano l'energia cinetica media.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Chemistry LibreTexts collega la pressione alla frequenza degli urti e alla quantità di moto delle molecole; la NASA lega la pressione proprio alla quantità di moto.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Chemistry LibreTexts lo afferma per l'energia cinetica media; HyperPhysics precisa che il legame con la temperatura riguarda solo la componente traslazionale.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HyperPhysics ricava dal modello cinetico un legame tra pressione, volume ed energia cinetica media, e lo confronta con la legge dei gas ideali per definire la temperatura cinetica, la grandezza che conta nello scambio di calore.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la prima: la temperatura è legata all'energia cinetica media, quindi se sale la temperatura sale anche la velocità media delle molecole. Seconda domanda per la classe: perché un gas più caldo cede energia a uno più freddo quando li si mette a contatto?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modello cinetico resta il quadro generale: le leggi di Boyle, Charles e Avogadro lo raccontano una legge alla volta.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leggi dei gas e la teoria cinetica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il moto delle molecole spiega pressione, volume e temperatura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PARETI DEL CONTENITORE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478122" y="1737208"/>
            <a:ext cx="19178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gas spinge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 sulle pareti del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contenitore?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MOTO DELLE MOLECOLE ALLE LEGGI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molecole in moto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nasce la pressione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nasce la temperatura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moto alle leggi con nome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SI OSSERVA UNA SOLA MOLECOLA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Guardare le molecole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muove e urta da sola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SCALA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Troppo piccola da osservare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Guardare il gas intero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L'EFFETTO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L'insieme crea pressione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SCALA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Misurabile con uno strumento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gas, due modi di guardarlo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PRIMA REGOLA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Piccole e lontane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Minimo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volume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loro volume non conta quasi mai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SECONDA REGOLA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Interazioni deboli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Minime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forze</a:t>
            </a:r>
            <a:endParaRPr lang="en-US" sz="37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Attrazioni e repulsioni non contano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TERZA REGOLA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Urti elastici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Fissa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energia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L'energia cinetica media non cambia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PRESSIONE NASCE DAGLI URTI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Urti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frequenza degli urti contro le pareti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più è alta, più sale la pressione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Moto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quantità di moto delle molecole, massa per velocità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più è alta, più sale la pressione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PARITÀ DI TEMPERATURA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stessa temperatura, due gas diversi hanno comunque la stessa energia cinetica media.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per 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energia cinetica traslazionale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delle molecole, non per tutta l'energia interna del gas.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MODELLO ALLA LEGGE DEI GAS IDEALI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Temperatura cinetica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 nello scambio di calore tra zone calde e fredde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moto delle molecole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energia cinetica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Pressione e volume legati all'energia cinetica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modello cinetico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Confronto con la legge dei gas ideali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la temperatura cinetica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ENERGIA CINETICA E TEMPERATURA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la temperatura di un gas aumenta, cosa succede in media alla velocità delle sue molecole?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Aumenta, perché aumenta l'energia cinetica media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Diminuisce, perché le molecole si avvicinano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Resta identica, la temperatura non riguarda il moto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punti chiave,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recaplica.com/it/scienza/leggi-dei-gas-teoria-cinetica/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Glenn Research Center · Chemistry LibreTexts (Howard University) · HyperPhysics (Georgia State University)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leggi dei gas: cosa sono e come le spiega la teoria cinetica — Recap</dc:title>
  <dc:subject>PptxGenJS Presentation</dc:subject>
  <dc:creator>Recaplica</dc:creator>
  <cp:lastModifiedBy>Recaplica</cp:lastModifiedBy>
  <cp:revision>1</cp:revision>
  <dcterms:created xsi:type="dcterms:W3CDTF">2026-10-18T05:05:06Z</dcterms:created>
  <dcterms:modified xsi:type="dcterms:W3CDTF">2026-10-18T05:05:06Z</dcterms:modified>
</cp:coreProperties>
</file>