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presentazione racconta come Newton arrivò a una sola legge capace di spiegare sia il moto dei pianeti sia la caduta di un oggetto sulla Terra.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Newton, caduta sulla Terra e moto dei pianeti sembravano due fenomeni separati, governati da regole diverse. Newton capì che erano lo stesso fenomeno.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che portiamo in aula: dalle leggi empiriche di Keplero alla legge unica di Newton.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Keplero pubblicò le prime due leggi nel 1609 e la terza dieci anni dopo, nel 1619, usando le osservazioni dell'astronomo Tycho Brahe. Descrivono come si muovono i pianeti, non perché.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Encyclopedia.com, Newton derivò la legge di gravitazione universale a partire dalle leggi del moto planetario di Keplero, dal concetto di azione a distanza e dalle proprie leggi del moto, appoggiandosi anche alle osservazioni di Galileo sulla caduta dei corpi.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Newton nessuno aveva collegato la caduta di un oggetto sulla Terra al moto della Luna: erano considerati fenomeni di natura diversa.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 è la costante che fissa l'intensità della forza gravitazionale nella formula F = G·m₁·m₂/r². Il NIST ne pubblica il valore raccomandato con un'incertezza relativa di 2,2 × 10⁻⁵.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forza cresce con le masse e diminuisce rapidamente con la distanza, perché r compare al quadrato e al denominatore.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le leggi di Keplero: Newton le unì alle osservazioni di Galileo sulla caduta dei corpi e alle proprie leggi del moto. Seconda domanda per la classe: in quale opera Newton pubblicò la legge, e in che anno? Risposta: nei Philosophiae Naturalis Principia Mathematica, nel 1687.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 falsi miti e le fonti con il link a ciascuna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gravitazione universale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Keplero a Newton, in una formula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FORZA, DUE MONDI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40317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mela cade 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Luna 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DAL 1609 AL 1687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leggi di Keplero sul moto dei pianeti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osservazioni di Galileo sulla caduta dei corpi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derivazione di Newton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e la costante 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LEGGE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Ellisse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Nova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Sole in un fuoco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LEGGE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Nova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uguali in tempi uguali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LEGGE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Periodi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Harmonices</a:t>
            </a:r>
            <a:endParaRPr lang="en-US" sz="42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T² proporzionale ad a³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TERRA AL CIELO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caduta dei corpi sulla Terra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osservazioni su cui Newton si appoggiò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moto dei pianeti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tre leggi empiriche, 1609-1619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sintesi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sola forza per entrambi i fenomeni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KEPLERO E GALILEO, LETTI DA NEWTON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stessa forza fa cadere una mela e tiene in orbita la Luna.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NASA GSFC, Newton fu il primo a riconoscere che la caduta di una mela, l'orbita della Luna e l'orbita dei pianeti seguono lo stesso principio.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629920" y="2154276"/>
            <a:ext cx="4539590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raccomandato della costante G è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6,674 30 × 10⁻¹¹ m³ kg⁻¹ s⁻²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NIST, CODATA 2022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MASSE, DISTANZA, COSTANTE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m₁ e m₂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masse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due corpi che si attraggono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centri dei due corpi, al quadrato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costante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6,674 30 × 10⁻¹¹ m³ kg⁻¹ s⁻², CODATA 2022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quali leggi partì Newton per derivare la gravitazione universale?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tre leggi di Keplero sul moto dei pianeti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leggi della termodinamica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regole sulla riflessione ottica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quiz e flashcard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recaplica.com/it/scienza/legge-di-gravitazione-universale/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Science · NASA GSFC · Encyclopedia.com · Royal Society · NIST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Legge di gravitazione universale: dalle leggi di Keplero alla formula di Newton — Recap</dc:title>
  <dc:subject>PptxGenJS Presentation</dc:subject>
  <dc:creator>Recaplica</dc:creator>
  <cp:lastModifiedBy>Recaplica</cp:lastModifiedBy>
  <cp:revision>1</cp:revision>
  <dcterms:created xsi:type="dcterms:W3CDTF">2026-10-18T02:57:09Z</dcterms:created>
  <dcterms:modified xsi:type="dcterms:W3CDTF">2026-10-18T02:57:09Z</dcterms:modified>
</cp:coreProperties>
</file>