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racconta come Newton arrivò a una sola legge capace di spiegare sia il moto dei pianeti sia la caduta di un oggetto sulla 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Newton, caduta sulla Terra e moto dei pianeti sembravano due fenomeni separati, governati da regole diverse. Newton capì che erano lo stesso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portiamo in aula: dalle leggi empiriche di Keplero alla legge unica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Keplero pubblicò le prime due leggi nel 1609 e la terza dieci anni dopo, nel 1619, usando le osservazioni dell'astronomo Tycho Brahe. Descrivono come si muovono i pianeti, non perché.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leggi di Keplero sono empiriche: descrivono con precisione il moto dei pianeti osservato, senza spiegarne la causa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Encyclopedia.com, Newton derivò la legge di gravitazione universale a partire dalle leggi del moto planetario di Keplero, dal concetto di azione a distanza e dalle proprie leggi del moto, appoggiandosi anche alle osservazioni di Galileo sulla caduta dei corpi.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Newton nessuno aveva collegato la caduta di un oggetto sulla Terra al moto della Luna: erano considerati fenomeni di natura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percorso lungo quasi ottant'anni: dalle osservazioni di Tycho Brahe alla legge pubblicata da Newton nel 1687.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 è la costante che fissa l'intensità della forza gravitazionale nella formula F = G·m₁·m₂/r². Il NIST ne pubblica il valore raccomandato con un'incertezza relativa di 2,2 × 10⁻⁵.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aneddoto molto citato, ma va trattato con prudenza: arriva da un amico di Newton, scritto decenni dopo, non da Newton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forza cresce con le masse e diminuisce rapidamente con la distanza, perché r compare al quadrato e al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NASA Science, la versione generalizzata da Newton della terza legge di Keplero è alla base della maggior parte delle stime di massa di oggetti lontani nello spazio, calcolate al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le leggi di Keplero: Newton le unì alle osservazioni di Galileo sulla caduta dei corpi e alle proprie leggi del moto. Seconda domanda per la classe: in quale opera Newton pubblicò la legge, e in che anno? Risposta: nei Philosophiae Naturalis Principia Mathematica, nel 1687.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 falsi miti e le fonti con il link a ciascuna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gravitazione universale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Keplero a Newton, in una formula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FORZA,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031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mela cade 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Luna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DAL 1609 AL 1687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Keplero sul moto dei pianeti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osservazioni di Galileo sulla caduta dei corpi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derivazione di Newton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e la costante 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LEGGE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Nova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in un fuoco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LEGGE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Nova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uguali in tempi uguali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LEGGE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Periodi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Harmonices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proporzionale ad a³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DIEDE A NEWTON I DATI DI PARTENZA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1571-1630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le prime due leggi nell'Astronomia Nova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terza legge nell'Harmonices Mundi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—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lavorò a Praga come assistente di Tycho Brahe, da cui ereditò le osservazioni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TERRA AL CIELO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caduta dei corpi sulla Terra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osservazioni su cui Newton si appoggiò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 dei pianeti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tre leggi empiriche, 1609-1619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sola forza per entrambi i fenomeni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E GALILEO, LETTI DA NEWTON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forza fa cadere una mela e tiene in orbita la Luna.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NASA GSFC, Newton fu il primo a riconoscere che la caduta di una mela, l'orbita della Luna e l'orbita dei pianeti seguono lo stesso principio.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DALL'OSSERVAZIONE ALLA LEGGE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F = G·m₁·m₂/r²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Tycho Brahe, Keplero, Galileo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leggi di Keplero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1609-1619, solo descrittive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Principia Mathematica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1687, la legge universale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45395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raccomandato della costante G è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6,674 30 × 10⁻¹¹ m³ kg⁻¹ s⁻²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NIST, CODATA 2022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MELA, CON CAUTELA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L'aneddoto della mela non è un racconto di Newton.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Royal Society, l'unica fonte è un manoscritto di William Stukeley del 1752, scritto decenni dopo i fatti.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 = G·m₁·m₂/r², spiegata pezzo per pezzo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MASSE, DISTANZA, COSTANTE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m₁ e m₂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masse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due corpi che si attraggono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centri dei due corpi, al quadrato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6,674 30 × 10⁻¹¹ m³ kg⁻¹ s⁻², CODATA 2022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Newton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sonde spaziali alle masse dei pianeti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ANCORA, AL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Sonde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traiettorie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calcolate con Keplero generalizzato da Newton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Pianeti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stimate con la terza legge generalizzata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quali leggi partì Newton per derivare la gravitazione universale?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tre leggi di Keplero sul moto dei pianeti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leggi della termodinamica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regole sulla riflessione ottica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recaplica.com/it/scienza/legge-di-gravitazione-universale/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GSFC · Encyclopedia.com · Royal Society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Legge di gravitazione universale: dalle leggi di Keplero alla formula di Newton — Recap</dc:title>
  <dc:subject>PptxGenJS Presentation</dc:subject>
  <dc:creator>Recaplica</dc:creator>
  <cp:lastModifiedBy>Recaplica</cp:lastModifiedBy>
  <cp:revision>1</cp:revision>
  <dcterms:created xsi:type="dcterms:W3CDTF">2026-10-18T02:57:09Z</dcterms:created>
  <dcterms:modified xsi:type="dcterms:W3CDTF">2026-10-18T02:57:09Z</dcterms:modified>
</cp:coreProperties>
</file>