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risponde a una domanda: perché gli atomi stanno insieme, e come si riconosce il tipo di legame.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insieme hanno un'energia più bassa che da soli. Quando nuclei ed elettroni di atomi diversi si avvicinano, le cariche opposte si attraggono, l'energia potenziale scende e il sistema legato è più stabile degli atomi isolati.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dall'energia, poi si guardano i tre tipi di legame uno alla volta e infine le attrazioni deboli tra molecole.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tre modelli di legame: un elettrone che passa, una coppia condivisa, elettroni liberi di muoversi.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cloruro di sodio fonde a circa 800 °C. Il reticolo è molto forte perché ogni ione è attratto da molti ioni di carica opposta. Colpito, il cristallo si frantuma: gli strati scorrono, ioni di carica uguale si affiancano e si respingono.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legame singolo è un sigma, un doppio è un sigma più un pi greco, un triplo è un sigma più due pi greco. Al crescere dell'ordine di legame la distanza tra i nuclei diminuisce.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elettroni di valenza sono delocalizzati e fanno da cuscino. È un'immagine semplificata, il reticolo di ioni positivi in un mare di elettroni. La stessa mobilità degli elettroni spiega perché i metalli conducono la corrente.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 la somma dei dipoli: nella CO₂ è zero, nell'acqua 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formano Na+ e Cl-, ciascuno con otto elettroni nel guscio di valenza, e l'attrazione tra ioni opposti stabilizza il solido. Seconda domanda: come si chiama il legame se la coppia di elettroni viene tutta dallo stesso atomo? Legame dativo, come nello ione ammonio NH4+.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quiz, flashcard e le domande frequenti, con tutte le fonti.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legami chimici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Ionico, covalente e metallico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2106016"/>
            <a:ext cx="281970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due atomi stanno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insieme?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LEGANO PERCHÉ L'ENERGIA SCENDE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gli atomi si legano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Ionico: ioni che si attraggono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Covalente: coppie condivise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Metallico e forze deboli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ELETTRONI PASSANO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Ionico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NaCl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reticolo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Ioni di carica opposta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COPPIA CONDIVISA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Covalente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H₂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molecola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Coppie di elettroni in comune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 LIBERI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Metallico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filo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 mobili: lamine e fili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NACL E LA CORRENTE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IONI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Bloccati nel reticolo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CORRENTE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conduce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Fuso o in soluzione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IONI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Liberi di muoversi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CORRENTE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Conduce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ioni trasportano la corrente quando possono muoversi.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È LUNGO IL LEGAME C-C, IN PICOMETRI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153,5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pm, legame singolo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Etano, un sigma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133,9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pm, legame doppio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Etene, sigma e pi greco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120,3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pm, legame triplo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Etino, sigma e due pi greco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PERMETTE IL MARE DI ELETTRONI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Malleabile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SIGNIFICA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Riducibile in lamine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Foglio di alluminio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Duttile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SIGNIFICA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Riducibile in fili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Filo di rame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Martellato, il metallo non si spezza: gli atomi scorrono.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CO₂ ha legami polari e molecola apolare.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due dipoli C=O hanno la stessa intensità e versi opposti, così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annullano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Nell'acqua i dipoli dei legami O-H non si annullano.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succede quando sodio e cloro formano NaCl?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Sodio e cloro condividono in parti uguali una coppia di elettroni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Gli elettroni del sodio diventano liberi e si muovono in tutto il cristallo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atomo di cloro prende un elettrone a un atomo di sodio: si formano Na+ e Cl-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 CON CALMA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quiz e schema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recaplica.com/it/scienza/legami-chimici/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LibreTexts · Chem1 (Lower) · Brown et al. · Averill · CK-12 · Fresno City College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Legami chimici: ionico, covalente e metallico, riassunto — Recap</dc:title>
  <dc:subject>PptxGenJS Presentation</dc:subject>
  <dc:creator>Recaplica</dc:creator>
  <cp:lastModifiedBy>Recaplica</cp:lastModifiedBy>
  <cp:revision>1</cp:revision>
  <dcterms:created xsi:type="dcterms:W3CDTF">2026-10-23T01:56:39Z</dcterms:created>
  <dcterms:modified xsi:type="dcterms:W3CDTF">2026-10-23T01:56:39Z</dcterms:modified>
</cp:coreProperties>
</file>