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filo della presentazione è una coppia di elettroni messa in comune. Da lì si arriva a legami polari e apolari, singoli, doppi e tripli, sigma e pi greco, e al caso del dativo.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atomo di idrogeno ha un solo elettrone. Mettendoli in comune i due atomi arrivano a due elettroni attorno a sé, la configurazione dell'elio. La coppia è attratta da entrambi i nuclei e la formazione del legame libera energia, quindi il sistema è più stabile.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capitoli: la formazione del legame, la polarità, il numero di coppie e infine la geometria degli orbitali con il caso del dativo.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Nelle molecole semplici ogni atomo, grazie agli elettroni condivisi, raggiunge la configurazione di un gas nobile. Il cloro ha sette elettroni di valenza e in Cl₂ completa l'ottetto condividendo una coppia. Esistono eccezioni, come il boro in BF₃, che ha solo 3 elettroni esterni, e il fosforo in PCl₅, con 5 coppie nel livello esterno.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italiano covalente puro, omopolare e apolare sono sinonimi. Nel legame polare l'atomo più elettronegativo prende una carica parziale negativa e l'altro una positiva. Il legame C-H si considera di norma apolare, perché la differenza di elettronegatività è piccola.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covalente puro, polare e ionico non c'è un confine netto. Le soglie numeriche sono convenzioni: un corso basato su materiale CK-12 usa 0,4 e 1,7, un sito didattico italiano usa 0,4 e 1,9. Lo ioduro di litio è descritto come ionico con un po' di carattere covalente.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Lunghezze e energie di dissociazione del legame tra carboni, a 298 K, dati CRC Handbook 2004 e NIST CCCBDB riportati da Chemistry LibreTexts. Tra atomi uguali più coppie condivise vuol dire legame più corto e più forte, ma la relazione non è lineare: un doppio legame non è lungo la metà di un singolo.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legame doppio è sempre fatto da un sigma e un pi greco. Nell'etene il pi greco è più debole del sigma. Nell'etino ci sono due legami pi greco, perpendicolari tra loro. Il dativo si indica con una freccia dal datore all'accettore; nello ione ammonio, una volta formato, non si distingue dai tre legami covalenti ordinari.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momento di dipolo di una molecola è la somma vettoriale dei dipoli dei legami. La CO₂ è lineare e senza dipolo netto. L'acqua è piegata, con i due dipoli O-H a 104,5 gradi, e ha un dipolo netto.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due dipoli di legame sono uguali e puntano in direzioni opposte, quindi la loro somma vettoriale è zero. Seconda domanda per la classe: perché l'acqua, con legami O-H polari, ha invece un dipolo netto?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la mappa concettuale, il quiz da cinque domande, le flashcard e le domande frequenti.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legame covalente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coppia di elettroni condivisa, polare e apolare, sigma e pi greco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53751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due atomi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idrogeno stanno più stabili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insieme che separati?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COPPIA CONDIVISA AL LEGAME DATIVO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forma la coppia condivisa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Polare o apolare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Singolo, doppio e triplo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Sigma, pi greco e dativo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forma la coppia condivisa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 elettroni, o due per l'idrogeno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ELETTRONI CERCA OGNI ATOMO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 nel livello esterno, di norma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regola dell'ottetto di Lewis.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l'idrogeno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stessa configurazione dell'elio.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Polare o apolare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attira di più la coppia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DIVIDE LA COPPIA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Apolare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condivisi in parti uguali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H₂ e Cl₂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Polare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vicini a un atomo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H-Cl e O-H dell'acqua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polarità dipende da quanto i due atomi attirano la coppia.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COVALENTE ALLO IONICO, CON SOGLIE DI CONVENZIONE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Covalente puro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differenza nulla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Covalente polare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differenza piccola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Ionico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differenza grande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Singolo, doppio e triplo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Una, due o tre coppie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ETANO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Singolo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153,5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376 kJ/mol per romperlo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ETENE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Doppio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133,9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728 kJ/mol per romperlo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ETINO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Triplo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120,3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pm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965 kJ/mol per romperlo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Sigma, pi greco e dativo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sovrappongono gli orbitali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SOVRAPPONGONO GLI ORBITALI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Sigma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Sovrapposizione frontale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Simmetria cilindrica attorno all'asse dei nuclei.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 greco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Sovrapposizione laterale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 sopra e sotto il piano della molecola.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Dativo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Coppia da un solo atomo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Datore e accettore, poi un legame come gli altri.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Legami polari non vogliono dire molecola polare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CO₂ i due dipoli C-O sono uguali e opposti, a 180 gradi, 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annullano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CO₂ ha legami C-O polari. Perché la molecola è apolare?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gli elettroni si distribuiscono in modo uniforme su tutta la molecola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 due dipoli sono uguali e opposti e si annullano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molecola è piegata come quella dell'acqua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sul legame covalente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recaplica.com/it/scienza/legame-covalente/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Chemguide · Chemistry LibreTexts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Legame covalente: come si forma, polare e apolare, sigma e pi greco — Recap</dc:title>
  <dc:subject>PptxGenJS Presentation</dc:subject>
  <dc:creator>Recaplica</dc:creator>
  <cp:lastModifiedBy>Recaplica</cp:lastModifiedBy>
  <cp:revision>1</cp:revision>
  <dcterms:created xsi:type="dcterms:W3CDTF">2026-10-23T02:02:25Z</dcterms:created>
  <dcterms:modified xsi:type="dcterms:W3CDTF">2026-10-23T02:02:25Z</dcterms:modified>
</cp:coreProperties>
</file>