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Kurt Zadek Lewin, psicologo tedesco poi naturalizzato americano, è tra i fondatori dello studio scientifico dei gruppi.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Lewin non è la somiglianza tra le persone, ma l'interdipendenza di destino, il fatto di condividere le stesse sorti.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ebbe già contatti con gli Stati Uniti prima dell'emigrazione definitiva, un congresso a Yale nel 1929 e un incarico a Stanford nel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B = f(P, E) è la notazione più diffusa nei manuali di psicologia sociale per riassumere la teoria del campo di Lewin.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L'esperimento coinvolse quattro gruppi di ragazzi di dieci anni, ciascuno guidato da un adulto con uno stile diverso, in una serie di attività manuali.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intuizioni centrali di Lewin, ripresa poi da tutta la ricerca successiva sulla dinamica di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descrisse l'action research come una spirale di cicli di pianificazione, azione e accertamento dei fatti; coniò il termine in un articolo del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laissez-faire, il leader lasciava il gruppo libero senza intervenire. Seconda domanda per la classe, in che anno Lewin coniò il termine action research? Nel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chi era Kurt Lewin, la teoria del campo e come nacque lo studio scientifico della dinamica di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Lewin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campo e la dinamica di gruppo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77718" y="2843632"/>
            <a:ext cx="28973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di un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persone un gruppo?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Kurt Lewin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 campo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esperimenti sulla leadership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L'action research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EUROPA E STATI UNITI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Zadek Lewin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Mogilno, in una famiglia ebrea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la Germania nazista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cittadino americano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il centro di ricerca al MIT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DEL COMPORTAMENTO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dipende da due forze insieme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è fatta, cosa porta con sé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contesto in cui si trova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STILI OSSERVATI NELL'ESPERIMENTO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Autoritario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solo ogni scelta del gruppo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stabilisce da sé le attività e i compiti di ciascuno.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Discute le decisioni con il gruppo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incoraggia i ragazzi a partecipare alle scelte.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Laissez-faire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il gruppo libero di scegliere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interviene solo se richiesto, senza guidare.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 GRUPPO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somiglianza a rendere un insieme di persone un gruppo.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Lewin,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interdipendenza di destino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lega i membri di un gruppo più della somiglianza tra loro.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DELL'ACTION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pianificazione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decide cosa fare e cosa osservare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mette in pratica il piano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controllano i fatti e si riparte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dei tre stili lasciava il gruppo di ragazzi senza alcuna guida?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Autoritario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Democratico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Laissez-faire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recaplica.com/it/scienza/kurt-lewin-dinamica-di-gruppo/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Gale Encyclopedia of Psychology · History of Social Psychology (EASP) · Transatlantic Perspectives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Kurt Lewin, la teoria del campo e la dinamica di gruppo — Recap</dc:title>
  <dc:subject>PptxGenJS Presentation</dc:subject>
  <dc:creator>Recaplica</dc:creator>
  <cp:lastModifiedBy>Recaplica</cp:lastModifiedBy>
  <cp:revision>1</cp:revision>
  <dcterms:created xsi:type="dcterms:W3CDTF">2026-09-30T11:47:07Z</dcterms:created>
  <dcterms:modified xsi:type="dcterms:W3CDTF">2026-09-30T11:47:07Z</dcterms:modified>
</cp:coreProperties>
</file>