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genesi diverse della stessa domanda, cos'è l'intelligenza e se si può misurare con un numero.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univoca, la psicologia ha proposto definizioni diverse, da un'unica abilità generale a otto intelligenze distinte, descritte più avanti nel mazzo.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fattore g nacque da un'osservazione statistica, chi va bene in un'area tende ad andare bene anche in aree molto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Binet misurava la distanza dalla media dei coetanei, Terman ne fece un test nazionale americano, Wechsler abbandonò il confronto età mentale/età cronologica per il punteggio standardizzato ancora in uso.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cambio di metodo è il punto che distingue il QI dei primi del Novecento da quello di un test preso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Linguistica, logico-matematica, spaziale, musicale, corporeo-cinestetica, naturalistica, interpersonale, intrapersonale, le otto proposte da Gardner.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studio di Visser e colleghi (2006) ha trovato una forte correlazione tra le intelligenze cognitive del modello e il fattore g, un risultato che gli stessi autori non indicano come conferma delle affermazioni più forti della teoria.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fattori che un singolo numero non mostra da solo, quando il test è stato tarato, da quale cultura nasce, e come si sente chi lo sta facendo.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otto, sette inizialmente, più la naturalistica aggiunta a metà degli anni Novanta. Seconda domanda per la classe, in che anno Spearman propose il fattore g? Nel 1904.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resta su Recaplica con quiz, flashcard e falsi miti per ripassare quando serve.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Intelligenza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Teorie psicologiche e come si misura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58614" y="2474824"/>
            <a:ext cx="348914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Cos'è, davvero, l'intelligenza?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1904 A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g di Spearman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Binet al QI moderno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intelligenze di Gardner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dei test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g di Spearman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Un'unica abilità di fondo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G RESTA LA TEORIA PREDOMINANTE NELL'ACCADEMIA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studio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Spearman osserva la correlazione tra aree intellettive diverse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del QI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basano oggi sul fattore g, tra cui Stanford-Binet e WAIS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Binet al QI moderno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Binet, Terman, Wechsler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TEST DI BINET ALLA SCALA DI WECHSLER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Binet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per l'età mentale, primi Novecento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Terman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Stanford-Binet, 1916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Wechsler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WAIS, punteggio standardizzato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IL QI, IERI E OGGI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QI storico, Binet-Simon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mentale ÷ cronologica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RIFERIMENTO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stesso bambino, nel tempo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QI standardizzato, 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CALCOLO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vs media gruppo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RIFERIMENTO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campione del test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«QI» è lo stesso da un secolo; il calcolo dietro è cambiato da cima a fondo.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intelligenze di Gardner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abilità, non una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GARDNER PROPOSE LA TEORIA TRA FINE ANNI SETTANTA E INIZIO OTTANTA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intelligenze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proposte nella versione definitiva della teoria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anno in cui si aggiunge l'ottava, l'intelligenza naturalistica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WATERHOUSE E WHITE, 2006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scuola la si dà per acquisita; tra gli psicologi resta un'ipotesi aperta.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Alcuni ricercatori, come Waterhouse (2006) e White (2006), sostengono che la teoria delle intelligenze multiple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sia fondata su ricerca empirica verificabile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limiti dei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un punteggio non dice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PUNTEGGIO DIPENDE ANCHE DAL CONTESTO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Flynn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quell'anno si misura l'aumento dei punteggi medi nel tempo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test nascono da valori della psicologia occidentale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Ansia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stereotipo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gli stereotipi negativi possono abbassare il punteggio ottenuto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UN'ULTIMA DOMANDA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intelligenze propone, nella versione più recente, la teoria di Gardner?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Cinque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Recap, prova il quiz, ripassa con le flashcard.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recaplica.com/it/scienza/intelligenza-umana-teorie-e-test/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Harvard Project Zero · Noba Project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Intelligenza: come la psicologia l'ha definita e misurata nel tempo — Recap</dc:title>
  <dc:subject>PptxGenJS Presentation</dc:subject>
  <dc:creator>Recaplica</dc:creator>
  <cp:lastModifiedBy>Recaplica</cp:lastModifiedBy>
  <cp:revision>1</cp:revision>
  <dcterms:created xsi:type="dcterms:W3CDTF">2026-10-11T04:25:26Z</dcterms:created>
  <dcterms:modified xsi:type="dcterms:W3CDTF">2026-10-11T04:25:26Z</dcterms:modified>
</cp:coreProperties>
</file>