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emotiva è la capacità di riconoscere, esprimere e regolare le emozioni, proprie e altrui, e di usarle per orientare pensiero e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Salovey e Mayer la definiscono, nel 1990, come un insieme di abilità per riconoscere ed esprimere le emozioni, regolarle e usarle per guidare pensiero e 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l'APA Dictionary of Psychology, le idee di Salovey e Mayer vengono rese popolari da Daniel Goleman, giornalista scientifico e psicologo, che modifica la definizione originale includendo diverse variabili di personalità.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rassegna di Cherniss (2000) attribuisce al QI, da solo, una fetta modesta della varianza nelle prestazioni lavorative. In uno studio che cita, su dottori di ricerca in scienze seguiti per quarant'anni, le abilità sociali ed emotive sono risultate quattro volte più legate al successo e al prestigio professionale raggiunti rispetto al QI misurato in gioventù.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rassegna di Bru-Luna e colleghi (2021), esiste anche un quarto modello, quello misto di Bar-On, con cinque componenti: abilità intrapersonali, interpersonali, di adattamento, di gestione dello stress e umore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riporta che sia Goleman sia Mayer, Salovey e Caruso considerano l'intelligenza emotiva, presa da sola, un predittore modesto delle prestazioni lavorative: funziona piuttosto da base per le competenze emotive concrete, quelle che correlano con la prestazione.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segnala anche una critica accademica, quella di Davies, Stankov e Roberts (1998), secondo cui il costrutto non aggiungerebbe nulla di empiricamente nuovo rispetto a quanto già misurato da altre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Salovey e Mayer, nel 1990. Seconda domanda per la classe: quali sono le quattro abilità del modello che aggiornano nel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emotiva nasce nel 1990 come un insieme di abilità: si descrive con modelli diversi, si misura in modi diversi e, da sola, resta un predittore modesto del successo lavorativo.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emotiva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secondo le fonti scientifiche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 1990, UN ARTICOLO ACCADEMICO</a:t>
            </a:r>
            <a:endParaRPr lang="en-US" sz="1300" dirty="0"/>
          </a:p>
        </p:txBody>
      </p:sp>
      <p:sp>
        <p:nvSpPr>
          <p:cNvPr id="3" name="Shape 1"/>
          <p:cNvSpPr/>
          <p:nvPr/>
        </p:nvSpPr>
        <p:spPr>
          <a:xfrm>
            <a:off x="503936" y="3212440"/>
            <a:ext cx="17842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L'intelligenza emotiva è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dono innato, o un insieme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abilità?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COSTRUTTO, PIÙ MODELLI TEORICI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nasce il concetto, nel 1990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modelli a confronto, quattro in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misura, con test e questionari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rapporto, cauto, con il successo lavorativo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1990 AL LIBRO DI GOLEMAN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Salovey e Mayer coniano il termine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Mayer e Salovey aggiornano il modello in quattro abilità</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libro di Goleman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Rende popolare il costrutto, con nuove variabili di personalità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CONTA IL QI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25%</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Varianza spiegata dal QI nelle prestazioni lavorative, stime citate da Cherniss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predittive</a:t>
            </a:r>
            <a:pPr indent="0" marL="0">
              <a:lnSpc>
                <a:spcPct val="120000"/>
              </a:lnSpc>
              <a:buNone/>
            </a:pPr>
            <a:r>
              <a:rPr lang="en-US" sz="1500" dirty="0">
                <a:solidFill>
                  <a:schemeClr val="tx2"/>
                </a:solidFill>
                <a:latin typeface="+mn-lt" pitchFamily="34" charset="0"/>
                <a:ea typeface="+mn-lt" pitchFamily="34" charset="-122"/>
                <a:cs typeface="+mn-lt" pitchFamily="34" charset="-120"/>
              </a:rPr>
              <a:t>: Abilità sociali ed emotive, in uno studio su dottori di ricerca seguiti 40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AD ABILITÀ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Mayer e Salovey</a:t>
            </a:r>
            <a:endParaRPr lang="en-US" sz="22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abilità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misura con test a risposta corretta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MISTO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Goleman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elementi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Competenze per la prestazione manageriale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MODELLO DI TRATTO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Petrides e Furnham</a:t>
            </a:r>
            <a:endParaRPr lang="en-US" sz="19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dimensioni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 misura con l'autovalutazione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SECONDO CHERNISS, 2000</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QI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VARIANZA SPIEGATA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4%-25% delle prestazioni lavorative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Abilità cognitive generali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Intelligenza emotiva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VARIANZA SPIEGATA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per le competenze pratiche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Abilità o tratto, secondo il modello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Entrambi restano predittori modesti della prestazione lavorativa, da soli.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L'intelligenza emotiva, da sola, non garantisce il successo sul lavoro.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Mayer, Salovey e Caruso, e per lo stesso Goleman, è la base delle competenze emotive concrete: sono queste, non il costrutto di base, a essere più legate alla prestazione, secondo Cherniss.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ha coniato il termine «intelligenza emotiva», e quando?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Daniel Goleman, nel 1995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Peter Salovey e John Mayer, nel 1990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Howard Gardner, nel 1983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recaplica.com/it/scienza/intelligenza-emotiva-cose-come-funziona/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Salovey &amp; Mayer, 1990 · APA Dictionary of Psychology · Cherniss, 2000 · Bru-Luna et al., 2021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emotiva: cos'è — Recap</dc:title>
  <dc:subject>PptxGenJS Presentation</dc:subject>
  <dc:creator>Recaplica</dc:creator>
  <cp:lastModifiedBy>Recaplica</cp:lastModifiedBy>
  <cp:revision>1</cp:revision>
  <dcterms:created xsi:type="dcterms:W3CDTF">2026-10-11T04:25:26Z</dcterms:created>
  <dcterms:modified xsi:type="dcterms:W3CDTF">2026-10-11T04:25:26Z</dcterms:modified>
</cp:coreProperties>
</file>