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integrale, nel caso più comune, misura l'area compresa tra il grafico di una funzione e l'asse delle x su un intervallo. Oggi vediamo come si arriva a quel numero partendo dai rettangoli, passando per il limite e il teorema fondamentale, fino alla storia del simbolo che si usa ancora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dipende dalla funzione e dall'intervallo scelto, ma il modo di trovarla è sempre lo stesso. Treccani ricorda che l'integrale definito nasce storicamente da questo problema geometrico, e corrisponde all'area della regione compresa tra il grafico di una funzione e l'asse delle x, in un intervallo [a,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L'area sotto la curva si approssima prima con la somma delle aree di n rettangoli costruiti sull'intervallo. Il metodo era già in uso, per esempio da Fermat, prima che il calcolo integrale diventasse una disciplina formalizzata. Quando i rettangoli diventano sempre più sottili, con la larghezza che tende a zero, la somma delle loro aree tende a un valore limite finito.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Wolfram MathWorld chiama somma di Riemann questa somma delle aree di n rettangoli, ciascuno con la propria base e un'altezza pari al valore della funzione in un punto dell'intervallino. L'integrale di Riemann è la definizione più semplice di integrale, ed è quella che si incontra normalmente nel calcolo elementare.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arriva a questo numero facendo tendere a infinito il numero di rettangoli usati per approssimare l'area sotto la parabola y = x² tra x = 0 e x = 2, poi applicando la formula della somma dei primi n quadrati: il risultato è esattamente 8/3.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Wolfram MathWorld descrive l'integrale, nel suo significato più comune, come l'oggetto che corrisponde a somme di pezzi infinitamente piccoli per trovare il contenuto di una regione continua. Un integrale si interpreta spesso come un'area, o come la generalizzazione del concetto di 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fondamentale del calcolo integrale collega l'integrale definito all'integrale indefinito, la primitiva, permettendo di calcolare molte aree trovando una primitiva della funzione invece di fare il limite delle somme. Per le funzioni continue, integrare e derivare sono operazioni inverse l'una dell'altra. La formula che calcola l'integrale definito come F(b) meno F(a) è nota come formula di Newton-Leibniz, e il teorema stesso è conosciuto anche come teorema di Torricelli-Barrow.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29 ottobre 1675 Leibniz usò per la prima volta, in un manoscritto inedito, il simbolo ∫ per indicare l'operazione di integrazione; due settimane dopo scrisse per la prima volta il simbolo dx accanto, nella forma oggi familiare. Isaac Newton, nel 1704, usò invece una barretta verticale sopra la variabile x. Per lo storico Florian Cajori, citato da MacTutor, la notazione di Newton era difettosa — la barretta si confondeva con x primo, e il rettangolo attorno al termine era difficile da riprodurre in stampa — e per questo non si diffuse, nemmeno in Inghilterra.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Integrali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sono e come si calcola l'area sotto una curva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PROBLEMA GEOMETRICO DI PARTENZA</a:t>
            </a:r>
            <a:endParaRPr lang="en-US" sz="1300" dirty="0"/>
          </a:p>
        </p:txBody>
      </p:sp>
      <p:sp>
        <p:nvSpPr>
          <p:cNvPr id="3" name="Shape 1"/>
          <p:cNvSpPr/>
          <p:nvPr/>
        </p:nvSpPr>
        <p:spPr>
          <a:xfrm>
            <a:off x="503936" y="2843632"/>
            <a:ext cx="27979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area ha la regione sotto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curva?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Dall'area ai rettangoli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somma al limite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teorema fondamentale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notazione che ha vinto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POCHI RETTANGOLI, POI SEMPRE DI PIÙ</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Pochi rettangoli larghi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l'area approssimata è grossolana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Più rettangoli, più stretti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l'approssimazione migliora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Larghezza che tende a zero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somma tende a un valore limite finito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SOMMA CHE APPROSSIMA L'AREA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rettangoli costruiti sull'intervallo</a:t>
            </a:r>
            <a:pPr indent="0" marL="0">
              <a:lnSpc>
                <a:spcPct val="120000"/>
              </a:lnSpc>
              <a:buNone/>
            </a:pPr>
            <a:r>
              <a:rPr lang="en-US" sz="1500" dirty="0">
                <a:solidFill>
                  <a:schemeClr val="tx2"/>
                </a:solidFill>
                <a:latin typeface="+mn-lt" pitchFamily="34" charset="0"/>
                <a:ea typeface="+mn-lt" pitchFamily="34" charset="-122"/>
                <a:cs typeface="+mn-lt" pitchFamily="34" charset="-120"/>
              </a:rPr>
              <a:t>: ciascuno con la propria base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altezza di ogni rettangolo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valore della funzione in un punto dell'intervallino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L'AREA SOTTO Y = X², TRA 0 E 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area esatta sotto la parabola</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2,667, tra x = 0 e x = 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L'integrale non è solo l'area di una figura.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limite di una somma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pezzi infinitamente piccoli: l'area è il caso più diffuso, non l'unico.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INTEGRALE DEFINITO E INTEGRALE INDEFINITO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Integrale definito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numero, un'area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TROVA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 limite delle somme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Integrale indefinito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funzione, la primitiva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TROVA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facendo l'inverso della derivata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teorema fondamentale collega i due con F(b) meno F(a).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LEIBNIZ E NEWTON, STRADE DIVERSE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 storico Cajori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notazione di Newton era difettosa da stampare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29 ottobre 1675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Leibniz scrive per la prima volta il simbolo ∫</a:t>
            </a:r>
            <a:endParaRPr lang="en-US" sz="1400" dirty="0"/>
          </a:p>
        </p:txBody>
      </p:sp>
      <p:sp>
        <p:nvSpPr>
          <p:cNvPr id="7" name="Shape 5"/>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11 novembre 1675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Leibniz affianca il simbolo dx</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Newton pubblica una notazione diversa, con una barretta sopra la x</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recaplica.com/it/scienza/integrali-matematica/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Wolfram MathWorld · MacTutor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Integrali: cosa sono e come si calcolano — Recap</dc:title>
  <dc:subject>PptxGenJS Presentation</dc:subject>
  <dc:creator>Recaplica</dc:creator>
  <cp:lastModifiedBy>Recaplica</cp:lastModifiedBy>
  <cp:revision>1</cp:revision>
  <dcterms:created xsi:type="dcterms:W3CDTF">2026-10-13T02:22:09Z</dcterms:created>
  <dcterms:modified xsi:type="dcterms:W3CDTF">2026-10-13T02:22:09Z</dcterms:modified>
</cp:coreProperties>
</file>