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corporeo, il cui nome tecnico è tessuto adiposo, è il tessuto che il corpo usa per immagazzinare energia, ma fa anche altro, isola dal freddo, protegge gli organi e partecipa alla regolazione di ormoni e fame. In queste slide vediamo che cosa fa davvero questo tessuto, dove si deposita, come si prova a misurarlo e che cosa dicono, e non dicono, le percentuali di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Cleveland Clinic il tessuto adiposo isola il corpo dal freddo, fa da cuscinetto attorno agli organi, partecipa alla regolazione di fame e sazietà, interviene nel metabolismo di glucosio e colesterolo, contribuisce alla sensibilità all'insulina, produce calore in alcune sue forme, gioca un ruolo nell'immunità e nel metabolismo di alcuni ormoni, inclusi quelli sessuali. È un elenco lungo, ed è il motivo per cui gli specialisti evitano di trattare il grasso corporeo come un semplice di più da sottrarre.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tessuto adiposo è un tessuto connettivo presente in tutto il corpo, fatto di cellule specializzate che comunicano tra loro e rispondono a segnali ormonali. Secondo la Cleveland Clinic isola il corpo dal freddo, fa da cuscinetto attorno agli organi, partecipa alla regolazione di fame e sazietà, interviene nel metabolismo di glucosio e colesterolo, contribuisce alla sensibilità all'insulina, gioca un ruolo nell'immunità e nel metabolismo di alcuni ormoni, inclusi quelli sessuali. La produzione di globuli rossi, invece, non è una funzione del tessuto adiposo.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sottocutaneo si trova appena sotto la pelle ed è circa il 90% del totale nella persona media; secondo Harvard Health causa pochi problemi di salute noti. Il grasso viscerale è il restante 10% circa, circonda gli organi dell'addome, pancreas, fegato e intestino, e secondo Harvard Health e Cleveland Clinic è collegato a pressione, glicemia e colesterolo più alti e a un rischio cardiovascolare maggiore. Non è visibile a occhio nudo come una pancia, perché si trova in profondità, avvolto attorno agli organi.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BMI è un rapporto tra peso e altezza al quadrato, e le soglie ufficiali NIH e OMS per gli adulti sono sottopeso sotto 18,5, normopeso tra 18,5 e 24,9, sovrappeso tra 25,0 e 29,9, obesità da 30,0 in su. La circonferenza vita si misura con un metro flessibile appena sopra le ossa dell'anca, e secondo Cleveland Clinic il rischio di eccesso di grasso viscerale aumenta sopra i 102 cm, 40 pollici, negli uomini e sopra gli 89 cm, 35 pollici, nelle donne; la soglia maschile è confermata anche da Harvard Health. Esistono poi il rapporto vita-fianchi, oltre 0,90 negli uomini e 0,85 nelle donne, e il rapporto vita-altezza, che dovrebbe restare sotto 0,5. La DEXA, assorbimetria a raggi X a doppia energia, è il metodo che gli studi usano come riferimento, ma richiede un'apparecchiatura clinica.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persone con lo stesso BMI possono avere percentuali di grasso molto diverse. Una persona molto muscolosa può avere un BMI alto senza avere un eccesso di grasso, mentre una persona con poca massa muscolare può avere un BMI normale e comunque una percentuale di grasso elevata. Il NIH lo definisce solo un pezzo del puzzle, da valutare insieme ad altri fattori, e le sue soglie restano utili a livello di popolazione.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fonte più solida sulle percentuali attese di grasso corporeo è uno studio pubblicato nel 2000 sull'American Journal of Clinical Nutrition da Gallagher e colleghi, che ha misurato 1.626 adulti, donne e uomini di diversa origine etnica, con la DEXA e, in due centri su tre, con un modello a 4 compartimenti. L'obiettivo era collegare le soglie di BMI di NIH e OMS a percentuali di grasso corporeo attese, distinte per sesso ed età. A parità di BMI le donne mostrano percentuali più alte degli uomini, e a parità di BMI la percentuale sale con l'età. Gli stessi autori avvertono che lo studio è servito soprattutto a mettere a punto un metodo statistico, più che a fissare valori definitivi e universali, quindi sono cifre utili come riferimento generale, non un limite valido per ogni singola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percentuali e le soglie viste finora sono strumenti statistici, pensati per studiare popolazioni intere o per dare un primo orientamento, non per sostituire una valutazione medica. Nessuna delle soglie citate stabilisce cosa sia giusto per una singola persona, perché età, sesso, storia clinica, farmaci e altre condizioni cambiano il quadro. Stabilire se un valore debba preoccupare quella singola persona resta compito di un professionista sanitario.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valutazione personale il riferimento corretto resta un medico, un dietista o un altro professionista sanitario, non un numero letto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grasso corporeo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tessuto che lavora, e i numeri che provano a misurarlo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32410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il grasso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corporeo, oltre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immagazzinare energia?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tessuto che lavora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deposita conta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Misurarlo è difficile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dicono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MESTIERI DI UN TESSUTO SOLO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Riserva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Immagazzina energia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grasso bianco è il deposito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 dal freddo, protegge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 da cuscinetto attorno agli organi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Regolazione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Fame, glicemia, colesterolo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 il metabolismo di alcuni ormoni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DEPOSITI, NELLA PERSONA MEDIA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Sottocutaneo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SOTTO LA PELLE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90% del totale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Pochi problemi noti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INTORNO AGLI ORGANI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10% del totale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Cardiovascolare più alto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posizione conta più della quantità assoluta.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STRUMENTI, E LE SOGLIE DI NIH E CLEVELAND CLINIC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peso e altezza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distingue massa grassa da massa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riferimento della ricerca</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Accurata, ma richiede un macchinario clinico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di vita, uomini e donne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sale il rischio di eccesso di grasso viscerale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BMI non misura il grasso corporeo.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rapporto tra peso e altezza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quadrato. Il National Heart, Lung, and Blood Institute lo dichiara esplicitamente,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tiene conto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massa muscolare, densità ossea o composizione corporea.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VENGONO LE PERCENTUALI DI RIFERIMENTO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parità di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donne più alte degli uomini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 l'età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percentuale attesa sale</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misurati con DEXA, nel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Percentuali attese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distinte per sesso ed età</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Range statistici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un limite clinico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QUELLO CHE QUESTO RECAP NON DICE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soglia dice cosa sia giusto per una singola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una valutazione della propria situazione personale il riferimento corretto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 un dietista o un altro professionista sanitario</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numero letto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recaplica.com/it/scienza/grasso-corporeo/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OMS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Grasso corporeo: cos'è, i tipi e come si misura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