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glutine è l'insieme delle proteine di riserva del grano, due famiglie chiamate gliadine e glutenine, che con l'acqua formano una rete elastica. Oggi vediamo di cosa è fatto, cosa combina negli impasti, cos'è la celiachia e cosa dicono i dati sul senza glutine.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chicco ci sono le proteine, immagazzinate dentro le cellule del seme come riserva di nutrimento per l'embrione della futura pianta. Quello che non c'è è la rete continua ed elastica che chiamiamo glutine, e che nasce solo quando la farina incontra l'acqua e le mani, o l'impastatrice, fanno il resto.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L'esperimento con cui si isola il glutine da secoli è un lavaggio, impasto di farina e acqua sotto l'acqua corrente. Se ne vanno l'amido e le sostanze solubili, resta tra le dita una massa gommosa ed elastica. Le proteine del glutine sono ricchissime di glutammina, dal 20 al 50% circa dei residui, e di prolina, dal 10 al 30%, concentrate in lunghe sequenze ripetute, ed è lì che secondo la rassegna di Shewry si trovano tutti i 31 frammenti riconosciuti come rilevanti per la malattia.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gliadine sono monomeriche, di tipo alfa, beta, gamma e omega, tra 30.000 e 75.000 dalton, e si legano con interazioni deboli, soprattutto legami a idrogeno. Le glutenine sono polimeri di subunità ad alto e basso peso molecolare, saldate da ponti disolfuro, legami robusti tra atomi di zolfo. Viscoelastico vuol dire che l'impasto si lascia allungare come un fluido denso e insieme torna indietro come una molla.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senso chimico stretto il glutine è quello del grano. Orzo e segale contengono proteine strettamente imparentate, ordeine e secaline, che per chi ha la celiachia si comportano allo stesso modo, e per questo la normativa alimentare le tratta come glutine a tutti gli effetti. L'avena è trattata a parte per il rischio di contaminazione. Mais e riso non contengono le proteine che scatenano la celiachia.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Durante l'impastamento le proteine idratate delle singole cellule della farina si agganciano le une alle altre fino a formare un'unica rete continua, che avvolge granuli di amido e bollicine d'aria. Quando i lieviti fermentano gli zuccheri e liberano anidride carbonica, quella rete si comporta come la tela di una mongolfiera, si tende e si gonfia ma non si strappa. È il motivo per cui un impasto di frumento cresce e trattiene la sua forma alveolata dopo la cottura.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laboratorio basta un gesto, aggiungere un agente riducente che spezza proprio quei legami: la rete collassa e l'impasto perde le sue proprietà. Shewry parla di effetti catastrofici sulla funzionalità, perché senza quelle saldature tra catene il glutine smette di essere glutine. Lo stesso equilibrio si sente stendendo una pizza, dove le gliadine lasciano allargare il disco e le glutenine lo richiamano verso il centro.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L'Istituto Superiore di Sanità definisce la celiachia una malattia infiammatoria permanente dell'intestino su base autoimmune, scatenata dal glutine in persone geneticamente predisposte, in cui la reazione danneggia i villi intestinali. La predisposizione sta in varianti dei geni dell'area HLA-DQ e due casi su tre riguardano donne; l'unico trattamento disponibile è una dieta senza glutine rigorosa e permanente. La sensibilità non celiaca è invece l'etichetta usata per chi riferisce disturbi senza avere la celiachia, e la ricerca la sta ancora mettendo a fuoco: negli studi in doppio cieco solo circa un terzo reagisce al glutine mascherato. Non significa che i disturbi non esistano, significa che la loro causa non è ancora chiara.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31 dicembre 2023 le persone con diagnosi erano 265.102, con 13.163 nuove diagnosi in un anno, che erano state 10.210 nel 2022. Poiché la celiachia riguarda circa l'1% della popolazione, i casi attesi in Italia sono intorno a 600.000: i diagnosticati sono appena il 37% e centinaia di migliaia di persone convivono con la malattia senza saperlo. Per accorciare questa distanza è partito un progetto pilota di screening pediatrico in quattro regioni, Lombardia, Marche, Campania e Sardegna, per i ragazzi da 0 a 17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Fino al 13% delle persone riferisce una qualche sensibilità al glutine e circa il 5% della popolazione occidentale dichiara di seguire una dieta senza glutine, cinque volte la quota di chi ne ha necessità documentata. Messa alla prova con lo studio in doppio cieco, dove né il partecipante né chi conduce l'esperimento sa chi sta mangiando glutine, solo circa un terzo delle persone che si ritenevano sensibili ha mostrato sintomi con il glutine mascherato, e l'effetto nocebo, cioè stare male perché ci si aspetta di stare male, è stato stimato fino al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studi raccolti da Diez-Sampedro e colleghe osservano che la dieta senza glutine può risultare più povera di fibre e di diversi micronutrienti, calcio, ferro, magnesio, zinco, vitamina B12, folati e vitamina D, a fronte di prezzi da 2 a 3 volte superiori; la revisione conclude che senza una diagnosi medica non è una scelta appropriata. Per chi ha la celiachia quei prodotti sono invece una necessità quotidiana, tutelata per legge.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regolamento UE 828/2014 fissa la soglia a 20 mg/kg per la dicitura «senza glutine», mentre «con contenuto di glutine molto basso» ammette fino a 100 mg/kg. Lo zero assoluto non è la soglia legale, perché tracce minime sono tecnicamente difficili da escludere. Se c'è tempo, seconda domanda dal quiz del Recap, che tipo di malattia è la celiachia secondo l'ISS? (Una malattia infiammatoria permanente dell'intestino su base autoimmune.)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Un'ultima cosa da dire ad alta voce: chi ha spesso gonfiore o disturbi dopo pane e pasta non trova qui la risposta al suo caso, perché questa presentazione racconta cosa dice la ricerca su gruppi di persone. I disturbi digestivi hanno molte cause possibili e vanno esaminati da un medico o da un nutrizionista, che può prescrivere i test giusti nell'ordine giusto.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glutine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 proteine che tengono insieme il pane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503936" y="2843632"/>
            <a:ext cx="28973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Nel chicco di grano il glutine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esiste.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il glutine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rete che fa lievitare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celiachia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senza glutine e i dati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Cos'è il glutine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Proteine di riserva del grano, non un additivo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RESTA SE LAVI UN IMPASTO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proteine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massa gommosa che resta, una volta essiccata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famiglie</a:t>
            </a:r>
            <a:pPr indent="0" marL="0">
              <a:lnSpc>
                <a:spcPct val="120000"/>
              </a:lnSpc>
              <a:buNone/>
            </a:pPr>
            <a:r>
              <a:rPr lang="en-US" sz="1500" dirty="0">
                <a:solidFill>
                  <a:schemeClr val="tx2"/>
                </a:solidFill>
                <a:latin typeface="+mn-lt" pitchFamily="34" charset="0"/>
                <a:ea typeface="+mn-lt" pitchFamily="34" charset="-122"/>
                <a:cs typeface="+mn-lt" pitchFamily="34" charset="-120"/>
              </a:rPr>
              <a:t>: gliadine e glutenine, in quantità circa uguali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frammenti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rilevanti per la celiachia, tutti nelle regioni ripetute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DUE FAMIGLIE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Gliadine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STRUTTURA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Proteine singole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ALL'IMPASTO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Viscosità ed estensibilità</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Glutenine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STRUTTURA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Polimeri di subunità</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ALL'IMPASTO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Elasticità e forza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Insieme fanno un materiale viscoelastico.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SI TROVA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Grano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glutine in senso stretto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Pane, pasta, pizza, prodotti da forno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Orzo e segale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Ordeine e secaline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Imparentate, stesso effetto per chi è celiaco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Mais e riso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Senza quelle proteine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contengono ciò che scatena la celiachia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La rete che fa lievitare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Farina, acqua e lavoro meccanico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FARINA AL PANE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Ponti disolfuro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saldano le catene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Anidride carbonica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liberano i lieviti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Farina e acqua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proteine si idratano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Impasto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rete continua si forma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Cottura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forma alveolata resta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787248" y="2843632"/>
            <a:ext cx="410662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se si spezzano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 ponti disolfuro?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celiachia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Circa una persona su cento, secondo l'ISS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COSE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Celiachia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Malattia autoimmune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PERSONE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l'1%</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Sensibilità non celiaca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Un'etichetta in studio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PERSONE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Fino al 13% la riferisce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celiachia si diagnostica con anticorpi nel sangue e biopsia.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ITALIANI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popolazione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colpita dalla celiachia, secondo l'ISS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265.102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Italia al 31 dicembre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diagnosticati</a:t>
            </a:r>
            <a:pPr indent="0" marL="0">
              <a:lnSpc>
                <a:spcPct val="120000"/>
              </a:lnSpc>
              <a:buNone/>
            </a:pPr>
            <a:r>
              <a:rPr lang="en-US" sz="1500" dirty="0">
                <a:solidFill>
                  <a:schemeClr val="tx2"/>
                </a:solidFill>
                <a:latin typeface="+mn-lt" pitchFamily="34" charset="0"/>
                <a:ea typeface="+mn-lt" pitchFamily="34" charset="-122"/>
                <a:cs typeface="+mn-lt" pitchFamily="34" charset="-120"/>
              </a:rPr>
              <a:t>: dei 600.000 casi attesi in Italia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Il senza glutine e i dati</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mercato molto più largo dei celiaci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CHI NE HA BISOGNO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Celiachia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circa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della popolazione, secondo l'ISS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CHI LA SEGUE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Senza glutine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circa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della popolazione occidentale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ALLA PROVA DEI FATTI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Doppio cieco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 su 3</a:t>
            </a:r>
            <a:pPr indent="0" marL="0">
              <a:buNone/>
            </a:pPr>
            <a:r>
              <a:rPr lang="en-US" sz="1600" b="1" dirty="0">
                <a:solidFill>
                  <a:schemeClr val="accent1"/>
                </a:solidFill>
                <a:latin typeface="+mj-lt" pitchFamily="34" charset="0"/>
                <a:ea typeface="+mj-lt" pitchFamily="34" charset="-122"/>
                <a:cs typeface="+mj-lt" pitchFamily="34" charset="-120"/>
              </a:rPr>
              <a:t> circa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reagisce al glutine mascherato</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«Senza glutine» non vuol dire più sano.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un'etichetta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sicurezza</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chi ha la celiachia. Gli studi osservano che può risultare più povera di fibre e micronutrienti, a prezzi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 2 a 3 volte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più alti.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Quanto glutine può contenere un alimento «senza glutine» nell'Unione Europea?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Zero assoluto, nemmeno una traccia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20 mg/kg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100 mg/kg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recaplica.com/it/scienza/glutine/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Shewry (Frontiers in Nutrition) · Istituto Superiore di Sanità · Ministero della Salute · Diez-Sampedro et al. · Regolamento UE 828/2014</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glutine: cos'è davvero e come funziona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