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non euclidea nasce quando si toglie il quinto postulato di Euclide, quello sulle parallele, lasciando intatto il resto. Ne nascono due geometrie alternative, coerenti e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l'idea alla base della geometria iperbolica, formulata da Lobachevsky negli anni 1820: si nega il quinto postulato di Euclide e si vede cosa resta in piedi.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Euclide stesso evitava di usare il quinto postulato il più a lungo possibile. Per duemila anni i matematici hanno provato a dimostrarlo a partire dagli altri quattro, senza riuscirci: Wallis, Saccheri, Lambert, Legendre. D'Alembert lo chiamò nel 1767 lo scandalo della geometria elementare.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Bolyai e Lobachevsky arrivano indipendentemente alla stessa geometria negli anni 1820. Gauss descrisse Bolyai come un geometra di primo ordine. Lobachevsky morì nel 1856 senza vedere il proprio lavoro riconosciuto: l'accettazione arrivò solo tra il 1866 e il 1887.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geometria iperbolica per un punto esterno a una retta passano almeno due parallele, e la somma degli angoli di un triangolo è sempre minore di 180°. Dal 1997 Daina Taimina la rende visibile lavorandola all'uncinetto.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geometria ellittica di Riemann non esiste nessuna parallela: ogni coppia di rette si incontra sempre. La somma degli angoli di un triangolo supera sempre 180°.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1871 Felix Klein dimostrò che le tre geometrie sono ugualmente coerenti al loro interno: nessuna è più vera delle altre in senso matematico.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non euclidea è la base geometrica di una teoria confermata sperimentalmente, la gravità descritta come curvatura dello spaziotempo.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geometrie coerenti, ciascuna con la propria regola sulle parallele: la scelta di quale usare dipende da cosa si sta descrivendo.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non euclidea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quando si toglie una regola a Euclide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5827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se per un punto esterno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retta passassero due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parallele, non una sola?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postulato scomodo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geometrie nuove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geometria di Riemann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matematica alla fisica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TENTATIVI FALLITI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 a.C. – XVIII secolo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Wallis prova a dedurlo, senza riuscirci davvero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Saccheri lo nega per assurdo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Lambert segue lo stesso metodo di Saccheri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CI ARRIVÒ PER PRIMO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János Bolyai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Ungheria, 1823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Scopre la geometria iperbolica a 21 anni, la pubblica come appendice di 24 pagine.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Nikolaj Lobachevsky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Russia, 1829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pubblica per primo, sul Kazan Messenger; resta ignorata per decenni.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Friedrich Gauss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Germania, anni 1790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 arriva prima di entrambi ma non pubblica, per timore dello scandalo.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IPERBOLICA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parallele per un punto esterno, almeno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invece dell'unica parallela euclidea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&lt;180°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degli angoli di un triangolo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invece dei 180° esatti della geometria euclidea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 dello spazio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spazio si incurva verso l'interno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ELLITTICA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parallele possibili per un punto esterno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coppia di rette si incontra sempre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&gt;180°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degli angoli di un triangolo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invece dei 180° esatti della geometria euclidea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 dello spazio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spazio si incurva verso l'esterno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STARE NELLO SPAZIO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DEL TRIANGOLO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180°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euclidea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DEL TRIANGOLO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o più di 180°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Negativa o positiva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punto di partenza, spazi diversi.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COLLEGAMENTO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curvatura dello spaziotempo si scrive nel linguaggio di Riemann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 trovò nell'apparato matematico nato dalla lezione del 1854 la struttura adatta alla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relatività generale, completata nel 1915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recaplica.com/it/scienza/geometria-non-euclidea/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Stanford Encyclopedia of Philosophy · Kronecker Wallis · Cornell Chronicle · EscherMath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non euclidea: iperbolica ed ellittica a confronto — Recap</dc:title>
  <dc:subject>PptxGenJS Presentation</dc:subject>
  <dc:creator>Recaplica</dc:creator>
  <cp:lastModifiedBy>Recaplica</cp:lastModifiedBy>
  <cp:revision>1</cp:revision>
  <dcterms:created xsi:type="dcterms:W3CDTF">2026-09-21T10:24:41Z</dcterms:created>
  <dcterms:modified xsi:type="dcterms:W3CDTF">2026-09-21T10:24:41Z</dcterms:modified>
</cp:coreProperties>
</file>