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geometria non euclidea nasce quando si toglie il quinto postulato di Euclide, quello sulle parallele, lasciando intatto il resto. Ne nascono due geometrie alternative, coerenti e reali.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l'idea alla base della geometria iperbolica, formulata da Lobachevsky negli anni 1820: si nega il quinto postulato di Euclide e si vede cosa resta in piedi.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Euclide stesso evitava di usare il quinto postulato il più a lungo possibile. Per duemila anni i matematici hanno provato a dimostrarlo a partire dagli altri quattro, senza riuscirci: Wallis, Saccheri, Lambert, Legendre. D'Alembert lo chiamò nel 1767 lo scandalo della geometria elementare.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Bolyai e Lobachevsky arrivano indipendentemente alla stessa geometria negli anni 1820. Gauss descrisse Bolyai come un geometra di primo ordine. Lobachevsky morì nel 1856 senza vedere il proprio lavoro riconosciuto: l'accettazione arrivò solo tra il 1866 e il 1887.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geometria iperbolica per un punto esterno a una retta passano almeno due parallele, e la somma degli angoli di un triangolo è sempre minore di 180°. Dal 1997 Daina Taimina la rende visibile lavorandola all'uncinetto.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Riemann tenne la sua lezione di abilitazione il 10 giugno 1854 a Göttingen, discutendo una geometria dove nessuna parallela è possibile. Il testo restò inedito fino al 1868 e incompreso ancora per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geometria ellittica di Riemann non esiste nessuna parallela: ogni coppia di rette si incontra sempre. La somma degli angoli di un triangolo supera sempre 180°.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1871 Felix Klein dimostrò che le tre geometrie sono ugualmente coerenti al loro interno: nessuna è più vera delle altre in senso matematico.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Sessant'anni separano la lezione di Riemann dalla sua piena comprensione, secondo MacTutor. Nel 1915, mentre lavorava alla relatività generale, Einstein trovò in quel linguaggio geometrico lo strumento che gli serviva, dopo che il collega Marcel Grossmann gliene fece conoscere le idee.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geometria non euclidea è la base geometrica di una teoria confermata sperimentalmente, la gravità descritta come curvatura dello spaziotempo.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modi diversi di rendere visibile la geometria iperbolica: la pseudosfera di Beltrami, le incisioni Circle Limit di Escher basate sul disco di Poincaré, e l'uncinetto di Taimina dal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nessuna, perché in geometria ellittica ogni coppia di rette si incontra sempre. Seconda domanda per la classe: in quale anno Einstein completò la relatività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geometrie coerenti, ciascuna con la propria regola sulle parallele: la scelta di quale usare dipende da cosa si sta descrivendo.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Geometria non euclidea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succede quando si toglie una regola a Euclide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474824"/>
            <a:ext cx="25827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 se per un punto esterno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retta passassero due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parallele, non una 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postulato scomodo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geometrie nuove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geometria di Riemann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matematica alla fisica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postulato scomodo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Duemila anni di tentativi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TENTATIVI FALLITI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quinto postulato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300 a.C. – XVIII secolo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Wallis prova a dedurlo, senza riuscirci davvero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1697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Saccheri lo nega per assurdo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Lambert segue lo stesso metodo di Saccheri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geometrie nuove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svolta degli anni 1820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CI ARRIVÒ PER PRIMO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János Bolyai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Ungheria, 1823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Scopre la geometria iperbolica a 21 anni, la pubblica come appendice di 24 pagine.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Nikolaj Lobachevsky</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Russia, 1829</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pubblica per primo, sul Kazan Messenger; resta ignorata per decenni.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Carl Friedrich Gauss</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Germania, anni 1790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 arriva prima di entrambi ma non pubblica, per timore dello scandalo.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GEOMETRIA IPERBOLICA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Due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parallele per un punto esterno, almeno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invece dell'unica parallela euclidea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somma degli angoli di un triangolo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invece dei 180° esatti della geometria euclidea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Negativa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curvatura dello spazio</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spazio si incurva verso l'interno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La geometria di Riemann</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spazio senza parallele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1854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Bernhard Riemann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1826-1866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Lezione inaugurale su una nuova geometria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lezione è pubblicata, due anni dopo la morte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Einstein la usa per la relatività generale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GEOMETRIA ELLITTICA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parallele possibili per un punto esterno</a:t>
            </a:r>
            <a:pPr indent="0" marL="0">
              <a:lnSpc>
                <a:spcPct val="120000"/>
              </a:lnSpc>
              <a:buNone/>
            </a:pPr>
            <a:r>
              <a:rPr lang="en-US" sz="1500" dirty="0">
                <a:solidFill>
                  <a:schemeClr val="tx2"/>
                </a:solidFill>
                <a:latin typeface="+mn-lt" pitchFamily="34" charset="0"/>
                <a:ea typeface="+mn-lt" pitchFamily="34" charset="-122"/>
                <a:cs typeface="+mn-lt" pitchFamily="34" charset="-120"/>
              </a:rPr>
              <a:t>: ogni coppia di rette si incontra sempre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somma degli angoli di un triangolo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invece dei 180° esatti della geometria euclidea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Positiva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curvatura dello spazio</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spazio si incurva verso l'esterno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STARE NELLO SPAZIO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Euclidea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ANGOLI DEL TRIANGOLO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180°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 euclidea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ANGOLI DEL TRIANGOLO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Meno o più di 180°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Negativa o positiva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punto di partenza, spazi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Dalla matematica alla fisica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Riemann incontra Einstein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UNA LEZIONE ALLA RELATIVITÀ</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07716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1868</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lezione di Riemann è pubblicata solo ora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Lezione di Riemann a Göttingen</a:t>
            </a:r>
            <a:endParaRPr lang="en-US" sz="1400" dirty="0"/>
          </a:p>
        </p:txBody>
      </p:sp>
      <p:sp>
        <p:nvSpPr>
          <p:cNvPr id="7" name="Shape 5"/>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8" name="Text 6"/>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Relatività generale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COLLEGAMENTO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curvatura dello spaziotempo si scrive nel linguaggio di Riemann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Einstein trovò nell'apparato matematico nato dalla lezione del 1854 la struttura adatta 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relatività generale, completata nel 1915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Uncinetto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1997</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Taimina lavora il piano iperbolico a maglia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Circle Limit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1958-60</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Escher disegna lo spazio iperbolico nel disco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MODELLO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Pseudosfera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1868</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Beltrami costruisce il primo modello geometrico</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parallele passano per un punto esterno a una retta, in geometria ellittica?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Nessuna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Una sola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Almeno due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recaplica.com/it/scienza/geometria-non-euclidea/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Stanford Encyclopedia of Philosophy · Kronecker Wallis · Cornell Chronicle · EscherMath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Geometria non euclidea: iperbolica ed ellittica a confronto — Recap</dc:title>
  <dc:subject>PptxGenJS Presentation</dc:subject>
  <dc:creator>Recaplica</dc:creator>
  <cp:lastModifiedBy>Recaplica</cp:lastModifiedBy>
  <cp:revision>1</cp:revision>
  <dcterms:created xsi:type="dcterms:W3CDTF">2026-09-21T10:24:41Z</dcterms:created>
  <dcterms:modified xsi:type="dcterms:W3CDTF">2026-09-21T10:24:41Z</dcterms:modified>
</cp:coreProperties>
</file>