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Presentiamo il sistema con cui Euclide, ad Alessandria d'Egitto verso il 300 a.C., costruì tutta la geometria a partire da poche premesse dichiarate.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nei cinque postulati e nelle cinque nozioni comuni che aprono il Libro I degli Elementi: da lì Euclide deriva ogni teorema con dimostrazioni rigorose.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libri 1-6 trattano la geometria piana, i libri 7-9 la teoria dei numeri, il libro 10 i numeri irrazionali, gli ultimi tre la geometria dello spazio.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Sulla vita di Euclide si sa pochissimo: nemmeno le date di nascita e morte sono certe, e alcuni storici ne hanno dubitato l'esistenza come singola persona.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chiama "assiomi" proprio le nozioni comuni, per distinguerle dai postulati, che restano assunzioni specifiche di geometria.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Wallis e Saccheri provarono a derivarlo dagli altri quattro senza riuscirci; Lobachevsky e Bolyai costruirono invece un sistema coerente sulla sua negazione.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punto per la classe: negare un postulato, invece di provarlo, può aprire un sistema geometrico nuovo e coerente.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Entrambi i teoremi si costruiscono passo per passo dalle stesse premesse iniziali, senza mai ricorrere alla misura diretta di una figura.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corretta: la seconda, sulla parallela unica. Seconda domanda per la classe: perché ci vollero due secoli per capire che il quinto postulato non si poteva dimostrare dagli altri quattro?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mappa concettuale, quiz e flashcard per ripassare postulati e teoremi.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euclidea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Postulati e teoremi degli Elementi di Euclide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506384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Tutta la geometria nasce da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cinque assunzioni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partenza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Elementi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Postulati e nozioni comuni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quinto postulato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Teoremi dimostrati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Elementi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Alessandria d'Egitto, verso il 300 a.C.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L'OPERA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compongono l'intera opera degli Elementi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aprono il Libro I, prima di postulati e nozioni comuni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postulati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cinque nozioni comuni, chiudono le premesse del Libro 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EUCLIDE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Euclide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il 300 a.C.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305 a.C.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Tolomeo I diventa sovrano d'Egitto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 il 300 a.C.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Euclide è attivo ad Alessandria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 il 450 d.C.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Proclo lo colloca nel tempo di Tolomeo 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Postulati e nozioni comuni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premesse del Libro 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BASI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termini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punto, retta, piano, angolo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COSTRUZIONI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Postulati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assunzioni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azioni geometriche ammesse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VERITÀ GENERALI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Nozioni comuni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principi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valgono oltre la geometria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quinto postulato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postulato delle parallele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SECOLI DI TENTATIVI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Gauss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lavora sullo stesso problema, non pubblica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Wallis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1600s, prova con i poligoni simili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Saccheri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1700s, dimostrazione per assurdo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Lobachevsky e Bolyai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1820s, negano il postulato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QUINTO POSTULATO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quinto postulato resistette due secoli di tentativi di dimostrazione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John Wallis nel Seicento e Girolamo Saccheri nel Settecento provarono a derivarlo dagli altri quattro, senza riuscirci. Negli anni 1820 Lobachevsky e Bolyai costruirono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sistema coerente sulla sua negazione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dando origine alla geometria non euclidea.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Teoremi dimostrati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Pitagora e Talete, con lo stesso metodo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TEOREMI, UN SOLO METODO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Teorema di Pitagora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Libro I, proposizioni 46-48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quadrato sull'ipotenusa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Teorema di Talete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Libro III, proposizione 31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retto nel semicerchio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Nascono dagli stessi cinque postulati.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il quinto postulato di Euclide?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Tutti gli angoli retti sono uguali tra loro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 un punto esterno passa una sola parallela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tutto è maggiore della parte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recaplica.com/it/scienza/geometria-euclidea/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· Wikipedia · Stanford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Geometria euclidea: postulati, assiomi e teoremi degli Elementi — Recap</dc:title>
  <dc:subject>PptxGenJS Presentation</dc:subject>
  <dc:creator>Recaplica</dc:creator>
  <cp:lastModifiedBy>Recaplica</cp:lastModifiedBy>
  <cp:revision>1</cp:revision>
  <dcterms:created xsi:type="dcterms:W3CDTF">2026-09-20T19:29:26Z</dcterms:created>
  <dcterms:modified xsi:type="dcterms:W3CDTF">2026-09-20T19:29:26Z</dcterms:modified>
</cp:coreProperties>
</file>