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guardiamo la geometria che aggiunge una dimensione: non più solo lunghezza e larghezza, ma anche la profondità. Vedremo cosa distingue un solido, quali sono i poliedri più importanti e le formule per calcolarne superficie e volume.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cinque perché un poliedro è regolare quando facce e vertici sono tutti equivalenti fra loro: tetraedro, cubo, ottaedro, dodecaedro e icosaedro sono gli unici poliedri convessi con questa proprietà. Da qui si parte per vedere cosa sono i solidi, come si dividono in poliedri e solidi di rotazione, e le formule che ne misurano superficie e volume.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le tre parole da tenere ferme per tutto il resto: un solido è la categoria generale, un poliedro ha solo facce piatte, un solido di rotazione ha almeno una superficie curva.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conteggio completo dei poliedri regolari, secondo Wolfram MathWorld, è nove: i cinque solidi platonici convessi e i quattro poliedri di Keplero-Poinsot, che sono stellati e concavi.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formule dei poliedri seguono tre logiche, non una lista da mandare a memoria una per una: il cubo moltiplica i tre spigoli, prisma e cilindro moltiplicano l'area di base per l'altezza, piramide e cono ne prendono un terzo perché la figura si restringe verso l'apice.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solido di rotazione nasce da una figura piana molto semplice, fatta girare una volta intera intorno a un asse fisso.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di poliedro regolare chiede le due condizioni insieme, facce e vertici equivalenti fra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 (tetraedro, cubo, ottaedro, dodecaedro, icosaedro); 9 è il totale dei poliedri regolari, contando anche i 4 concavi di Keplero-Poinsot. Seconda domanda per la classe: perché il volume di una piramide è un terzo di quello del prisma con la stessa base e la stessa altezza, e non la metà?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Recap trovate tutte le formule in tabella, un esempio numerico svolto e la differenza tra geometria piana e geometria dei solidi.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dei solidi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Formule e proprietà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37485" y="2106016"/>
            <a:ext cx="44223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 poliedri regolari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sono solo cinque?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solido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Poliedri e i solidi platonici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formule di superficie e volume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Solidi di rotazione e geometria piana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solido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 di solido e di poliedro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PAROLE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a tre dimensioni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figura tridimensionale delimitata da una superficie chiusa nello spazio.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dalle facce piatte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solido la cui superficie è fatta di poligoni uniti lungo gli spigoli.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 di rotazione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dalle facce curve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ruotando una figura piana di 360 gradi attorno a un asse.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Poliedri e i solidi platonici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Cubo, piramide e i cinque regolari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POLIEDRI REGOLARI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solidi platonici convessi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tetraedro, cubo, ottaedro, dodecaedro, icosaedro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di Keplero-Poinsot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versioni concave, non convesse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regolari in totale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cinque convessi più quattro concavi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formule di superficie e volume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formule di ogni solido, in tre gruppi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DIRETTO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Cubo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a x 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lato moltiplicato tre volte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PER ALTEZZA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si ripete per tutta l'altezza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TERZO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Piramide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x h / 3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volume si restringe verso la punta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piana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dimensioni, come un foglio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poligoni e cerchi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dei solidi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dimensioni, con la profondità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poliedri e solidi di rotazione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impianto euclideo, una dimensione in più da misurare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Solidi di rotazione e geometria piana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nascono e come si distinguono dal piano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Cilindro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Rettangolo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ruota attorno a un lato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Triangolo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rettangolo, ruota attorno a un cateto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ROTAZIONE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1/2 cerchio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ruota attorno al diametro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anche l'uguaglianza dei vertici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poliedro regolare richiede facce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vertici tutti equivalenti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fra loro: è per questo che i solidi platonici convessi sono soltanto cinque.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sono i solidi platonici convessi?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recaplica.com/it/scienza/geometria-dei-solidi/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math.it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dei solidi: formule e proprietà — Recap</dc:title>
  <dc:subject>PptxGenJS Presentation</dc:subject>
  <dc:creator>Recaplica</dc:creator>
  <cp:lastModifiedBy>Recaplica</cp:lastModifiedBy>
  <cp:revision>1</cp:revision>
  <dcterms:created xsi:type="dcterms:W3CDTF">2026-09-22T00:06:30Z</dcterms:created>
  <dcterms:modified xsi:type="dcterms:W3CDTF">2026-09-22T00:06:30Z</dcterms:modified>
</cp:coreProperties>
</file>