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geometria analitica traduce le figure geometriche in equazioni algebriche sul piano cartesiano.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Sì: una circonferenza di centro (0, 0) e raggio 3 si scrive x² + y² = 9. È il cuore della geometria analitica, tradurre le figure in numeri e lettere.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l'Enciclopedia della Matematica Treccani, una retta corrisponde a un'equazione di primo grado. OpenStax spiega il coefficiente angolare come rapporto tra quanto sale e quanto avanza la retta.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Wolfram MathWorld definisce la circonferenza come l'insieme dei punti di un piano equidistanti da un punto dato, un caso particolare di ellisse con i semiassi uguali.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geometria analitica non nasce dal nulla: applica un linguaggio nuovo, algebrico, a figure che la geometria studiava già da secoli.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doppia paternità, Cartesio e Fermat, è riconosciuta dalla storiografia matematica: nessuno dei due lavorava da solo su questa idea.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Cartesio e Fermat non si conoscevano, ma sono arrivati allo stesso metodo: scrivere le figure come equazioni.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il coefficiente angolare. Seconda domanda per la classe: quale forma ha l'equazione di una circonferenza con centro (0, 0) e raggio 3?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geometria analitica traduce le figure in equazioni: la retta con un'equazione di primo grado, la circonferenza con una di secondo grado.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Geometria analitica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le figure diventano equazioni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70987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cerchio può diventare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un'equazione?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Definizione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retta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circonferenza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L'EQUAZIONE DELLA RETTA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y=mx+q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 esplicita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l'equazione che descrive ogni punto della retta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coefficiente angolare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quanto sale o scende la retta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L'EQUAZIONE DELLA CIRCONFERENZA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Centro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(x0, y0)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punto fisso da cui ogni punto della curva è equidistante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Raggio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distanza costante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misura che resta uguale in ogni punto della circonferenza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HA CONTRIBUITO AL METODO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Cartesio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Autore de La Géométrie, 1637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1637 pubblica La Géométrie, appendice al Discorso sul metodo, con un calcolo geometrico che lega algebra e figure.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Pierre de Fermat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Idea equivalente, indipendente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Arriva in modo indipendente a un'idea equivalente: la storiografia riconosce entrambi come fondatori.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Euclide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Definì la retta negli Elementi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Aveva già definito la retta come lunghezza senza larghezza, secoli prima dell'equazione che la descrive.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Cartesio non ha inventato la geometria analitica da solo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Fermat arrivò in modo indipendente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alla stessa idea, e il sistema di assi ortogonali che oggi chiamiamo piano cartesiano è una sistemazione arrivata dopo il lavoro originale del 1637.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BREVE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1637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di pubblicazione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Géométrie, l'appendice al Discorso sul metodo di Cartesio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matematici indipendenti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Cartesio e Fermat arrivano allo stesso metodo senza conoscere il lavoro dell'altro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LAVAGNA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Nell'equazione y = mx + q, cosa rappresenta m?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coefficiente angolare, quanto sale o scende la retta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raggio della circonferenza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centro della retta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PROSSIMO 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recaplica.com/it/scienza/geometria-analitica/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Stanford Encyclopedia of Philosophy · Wolfram MathWorld · OpenStax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Geometria analitica: cos'è e come funziona — Recap</dc:title>
  <dc:subject>PptxGenJS Presentation</dc:subject>
  <dc:creator>Recaplica</dc:creator>
  <cp:lastModifiedBy>Recaplica</cp:lastModifiedBy>
  <cp:revision>1</cp:revision>
  <dcterms:created xsi:type="dcterms:W3CDTF">2026-09-20T19:29:26Z</dcterms:created>
  <dcterms:modified xsi:type="dcterms:W3CDTF">2026-09-20T19:29:26Z</dcterms:modified>
</cp:coreProperties>
</file>