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fotosintesi clorofilliana è il processo con cui le piante trasformano luce solare, acqua e anidride carbonica in glucosio, il loro nutrimento, e ossigeno. È il processo che nutre quasi tutta la vita sulla Terra e produce l'ossigeno che respiriamo. Oggi vediamo gli ingredienti e la formula, le due fasi, che fine fa il glucosio e perché il processo riguarda anche noi.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clorofilla, il pigmento verde contenuto nei cloroplasti. Assorbe soprattutto la luce rossa e blu, utili alla fotosintesi, e riflette la componente verde, che è quella che arriva ai nostri occhi. La clorofilla funziona come un pannello solare naturale, cattura l'energia della luce e la rende disponibile per le reazioni chimiche. È da qui che parte tutta la storia.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foglia verde è una minuscola fabbrica chimica. La materia prima entra da due porte, l'acqua assorbita dalle radici e l'anidride carbonica che entra dagli stomi, microscopiche aperture delle foglie; l'energia che fa funzionare la fabbrica arriva dal sole. Il prodotto finale è il glucosio, più un sottoprodotto che per noi è tutto tranne che uno scarto, l'ossigeno.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Tutto il processo si riassume in una formula da ricordare. Sei molecole di anidride carbonica più sei di acqua, con l'energia della luce, diventano una molecola di glucosio e sei di ossigeno. Il glucosio è il nutrimento della pianta; l'ossigeno viene liberato nell'aria ed è quello che rende possibile la respirazione di quasi tutti gli esseri viventi.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fotosintesi si svolge nei cloroplasti, organelli specializzati delle cellule vegetali. La fase luminosa avviene solo in presenza di luce, scinde le molecole d'acqua e immagazzina l'energia in due molecole che funzionano da batterie chimiche, ATP e NADPH; l'ossigeno esce nell'aria attraverso gli stomi. Il ciclo di Calvin usa quelle batterie per trasformare l'anidride carbonica in glucosio.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fase luminosa consuma acqua e luce; il ciclo di Calvin consuma CO₂ più le batterie ATP e NADPH. Si chiama anche fase oscura, ma solo perché non usa direttamente la luce, non perché richieda il buio: avviene anche di giorno, usando l'energia immagazzinata nella fase luminosa.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credono che l'ossigeno prodotto venga dall'anidride carbonica. In realtà l'ossigeno liberato viene dalla scissione delle molecole d'acqua nella fase luminosa, mentre il carbonio della CO₂ finisce nel glucosio. È il dettaglio che la formula, da sola, non racconta.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pianta usa il glucosio in tre modi. Come energia immediata, bruciandolo con la respirazione cellulare per crescere e vivere, esattamente come noi bruciamo il cibo. Come riserva, immagazzinandolo sotto forma di amido, il motivo per cui patate e cereali ne sono così ricchi. E come materiale da costruzione, trasformandolo in cellulosa, il mattone con cui costruisce fusti, rami e foglie.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Sì, e lo fanno giorno e notte, esattamente come noi. Consumano ossigeno e glucosio per produrre energia, la respirazione cellulare, che avviene nei mitocondri, il lavoro opposto dei cloroplasti. Molti credono che le piante respirino al contrario, assorbendo CO₂ invece dell'ossigeno; in realtà la fotosintesi è un processo separato che, di giorno, produce molto più ossigeno di quanto la respirazione ne consumi.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piante sono organismi autotrofi, producono da sole il proprio nutrimento; animali e funghi sono eterotrofi, devono nutrirsi di altri organismi. Tutto il cibo che mangiamo deriva, direttamente o indirettamente, dal glucosio prodotto dai vegetali: per questo la fotosintesi sta alla base di ogni catena alimentare.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L'ossigeno che respiriamo proviene dalla fotosintesi di piante, alghe e cianobatteri. Molti credono che venga soprattutto dalle foreste; in realtà il fitoplancton degli oceani ne produce da solo circa la metà, secondo la NOAA: le foreste sono fondamentali, ma i veri polmoni del pianeta sono anche microscopici e marini. La fotosintesi, infine, sottrae dall'atmosfera la CO₂, il principale gas serra.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I cloroplasti sono gli organelli che contengono la clorofilla; i mitocondri fanno il lavoro opposto, la respirazione cellulare, che consuma glucosio e ossigeno. Se c'è tempo, seconda domanda dal quiz del Recap: da dove esce l'ossigeno prodotto dalla fotosintesi? (Dagli stomi delle foglie, le stesse aperture da cui entra l'anidride carbonica.)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la fonte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fotosintesi clorofilliana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luce del sole al glucosio e all'ossigeno che respiriamo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86398" y="2474824"/>
            <a:ext cx="14880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foglie sono verdi?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nella foglia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fasi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destino del glucosio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riguarda anche noi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nella foglia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porte d'ingresso e una formula da ricordare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INGREDIENTI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radici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Trasportata su per il fusto fino alle foglie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CO₂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L'anidride carbonica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dagli stomi delle foglie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Luce solare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ciò che fa funzionare la fabbrica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CO₂ + 6 H₂O + ENERGIA LUMINOSA → C₆H₁₂O₆ + 6 O₂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6+6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molecole in ingresso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anidride carbonica e di acqua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molecola di glucosio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zucchero che nutre la pianta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molecole di ossigeno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liberate nell'aria dagli stomi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reparto che cattura la luce, uno che costruisce lo zucchero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INGREDIENTI AI PRODOTTI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Fase luminosa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scinde l'acqua, carica ATP e NADPH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Ciclo di Calvin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trasforma la CO₂ in glucosio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Radici e stomi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entrano acqua e CO₂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Cloroplasti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lavora la clorofilla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 e ossigeno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prodotti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REPARTI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Fase luminosa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LUCE?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Sì, direttamente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Ossigeno, ATP e NADPH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Ciclo di Calvin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LUCE?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No, usa l'energia immagazzinata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giorno lavorano in contemporanea, come due reparti della stessa fabbrica.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L'ossigeno viene dall'acqua.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dall'anidride carbonica. La fase luminosa scinde le molecole d'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libera ossigeno, il carbonio della CO₂ finisce invece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destino del glucosio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Energia, riserva e materiale da costruzione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GLUCOSIO, IN TRE MODI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Energia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respirazione cellulare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pianta lo brucia per crescere e vivere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Amido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questo patate e cereali ne sono così ricchi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Cellulosa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materiale da costruzione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mattone di fusti, rami e foglie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riguarda anche noi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L'ossigeno, il cibo e i polmoni del pianeta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61131" y="2474824"/>
            <a:ext cx="27342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le piante, respirano?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NUTRIRSI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Autotrofi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piante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NUTRONO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Producono il proprio nutrimento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Eterotrofi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Animali e funghi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NUTRONO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nutrono di altri organismi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una bistecca è energia solare passata attraverso l'erba e poi l'animale.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FOTOSINTESI, (QUASI) NIENTE VITA SULLA TERRA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≈50%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dell'ossigeno terrestre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produce il fitoplancton degli oceani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cibo che mangiamo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deriva dal glucosio prodotto dai vegetali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CO₂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principale gas serra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fotosintesi lo sottrae dall'atmosfera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avviene la fotosintesi all'interno della cellula vegetale?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nucleo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Nei cloroplasti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Nei mitocondri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recaplica.com/it/scienza/fotosintesi-clorofilliana/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Fotosintesi clorofilliana: cos'è e come funziona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