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formula chimica è una scrittura sintetica che dice quali atomi compongono una sostanza. In questa presentazione si parte dai simboli e dagli indici, si passa ai tipi di formula e si arriva ai composti ionici.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Dice che nell'acqua ci sono due atomi di idrogeno e uno di ossigeno. L'indice 2 conta gli atomi di idrogeno, mentre l'indice 1 dell'ossigeno si omette.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L'indice si scrive solo se gli atomi di quel tipo sono più di uno. Per leggere una formula si procede da sinistra a destra, simbolo per simbolo.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glucosio il rapporto tra carbonio, idrogeno e ossigeno è 1 a 2 a 1, quindi la formula minima è CH2O. La formula molecolare C6H12O6 contiene sei volte quell'unità. Per risalire dalla minima alla molecolare serve conoscere il peso molecolare.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empirica mostra solo i rapporti tra gli elementi. La formula di struttura dice come gli atomi sono collegati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formula di struttura. I due composti hanno gli stessi elementi nelle stesse proporzioni, e PubChem registra per entrambi C2H6O, ma i collegamenti tra gli atomi sono diversi. Sostanze così si chiamano isomeri.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composti ionici non contengono molecole distinte, quindi se ne indica la composizione con la formula empirica, detta anche formula unitaria. Un altro esempio è CaCl2.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composti senza carbonio l'ordine di Hill mette in ordine alfabetico tutti gli elementi, idrogeno compreso. Nei composti del carbonio si scrivono prima il carbonio e poi l'idrogeno.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formula di struttura. Seconda domanda per la classe, perché il butano ha C2H5 come formula empirica e C4H10 come molecolare?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esempi, quiz, flashcard e le fonti usate.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chimica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dice, come si legge, quanti tipi ne esistono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SCRITTA DI TRE CARATTERI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87037" y="2474824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dice davvero H2O?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SIMBOLI AI SALI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Simboli e indici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 e molecolare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 e isomeri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sali e l'ordine di Hill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Simboli e indici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 per gli elementi, numeri per gli atomi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DALL'ACQUA AL GLUCOSIO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Due atomi di idrogeno e uno di ossigeno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anidride carbonica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atomo di carbonio e due di ossigeno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C6H12O6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formula molecolare registrata da PubChem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 e molecolare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o numero reale di atomi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GLUCOSIO SI SCRIVE IN MODI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minima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più semplice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CH2O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molecolare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reale di atomi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C6H12O6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molecolare è un multiplo intero della minima.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 e isomeri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gli atomi sono gli stessi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REGISTRA CIASCUN TIPO DI FORMULA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minima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tra gli atomi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butano ha C2H5: il numero reale resta nascosto.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molecolare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reale di atomi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butano ha C4H10, due unità di C2H5.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di struttura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collegamenti tra gli atomi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Distingue gli isomeri, che hanno gli stessi atomi.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FORMULA, DUE COMPOSTI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1714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Etanolo ed etere dimetilico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sono entrambi C2H6O.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distinguono?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sali e l'ordine di Hill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tra ioni, simboli in fila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NaCl non è una molecola.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cloruro di sodio è fatto di ioni Na+ e Cl−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1 a 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DATABASE SCRIVONO H2O4S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H2SO4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solforico nella scrittura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scrittura comune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H2O4S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solforico in ordine di Hill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Come lo registra PubChem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ClNa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cloruro di sodio in ordine di Hill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Comunemente si scrive NaCl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Etanolo ed etere dimetilico condividono la formula molecolare C2H6O. Che cosa permette di distinguerli?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formula di struttura, che mostra i collegamenti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formula empirica, che mostra il rapporto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L'ordine di Hill, che dispone i simboli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RILEGGERE TUTTO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recaplica.com/it/scienza/formula-chimica/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 · PubChem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Formula chimica: cos'è e come si legge — Recap</dc:title>
  <dc:subject>PptxGenJS Presentation</dc:subject>
  <dc:creator>Recaplica</dc:creator>
  <cp:lastModifiedBy>Recaplica</cp:lastModifiedBy>
  <cp:revision>1</cp:revision>
  <dcterms:created xsi:type="dcterms:W3CDTF">2026-10-21T04:12:32Z</dcterms:created>
  <dcterms:modified xsi:type="dcterms:W3CDTF">2026-10-21T04:12:32Z</dcterms:modified>
</cp:coreProperties>
</file>