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dentro il nucleo dell'atomo, nei due modi in cui libera energia: spezzandosi o unendosi.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Una centrale nucleare divide nuclei pesanti, è la fissione. Il Sole unisce nuclei leggeri, è la fusione. Due reazioni diverse, entrambe liberano energia dal nucleo dell'atomo.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Vediamo prima la fissione, poi la fusione, poi tre esperimenti in corso, infine il confronto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fissione libera in media 2,45 neutroni: basta che uno solo ne inneschi un'altra per mantenere la reazione a catena, gli altri si perdono o vengono assorbiti.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dati fisici di base della fissione, secondo la World Nuclear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innescare la fusione sulla Terra il combustibile va riscaldato a circa 50 milioni di gradi; ITER punta a 150 milioni di gradi, dieci volte il nucleo del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tokamak resta la configurazione più usata nei reattori sperimentali a 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esperimenti diversi, tre modi di misurare i progressi della ricerca sulla 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diretto: la fissione libera più energia a ogni singolo evento, ma la fusione ne libera più per ogni unità di massa di combustibile.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differenza più concreta tra le due reazioni oggi: una è già tecnologia, l'altra è ancora ricerca.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fissione: libera circa 200 MeV contro i 17,6 MeV di una fusione deuterio-trizio, per singolo evento. Seconda domanda per la classe: e se si confronta un intero chilogrammo di combustibile, chi libera più energia?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fissione e fusione.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Fissione e fusione nucleare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opposti di liberare l'energia del nucleo atomico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NUCLEO PESANTE, UNO LEGGERO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6179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centrale nucleare 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Sole usano lo stesso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processo?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NUCLEO PESANTE AL NUCLEO LEGGERO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fissione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fusione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sta sperimentando la fusione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diretto tra le due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nucleo pesante si spezza in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NEUTRONE, SU 2,45, LA MANTIENE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l'85% dell'energia diventa calore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neutrone colpisce un nucleo di uranio-235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nucleo si spezza in due nuclei più piccoli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liberano energia e in media 2,45 nuovi neutroni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 MEV A OGNI FISSIONE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 per ogni fissione di uranio-235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l'energia liberata da un singolo nucleo colpito da un neutrone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neutroni liberati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possono innescare altre fissioni nella reazione a catena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TJ di energia da un chilogrammo di combustibile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l'equivalente energetico della fissione di un chilogrammo di uranio-235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nuclei leggeri si uniscono in 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PLASMA SALE A DECINE DI MILIONI DI GRADI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di progetto, 150 milioni di gradi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riscaldamento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combustibile, isotopi dell'idrogeno, si scalda a temperature estreme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campo magnetico tiene insieme il plasma rarefatto, nel tokamak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nuclei di deuterio e trizio si uniscono e liberano energia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17,6 MEV A OGNI FUSIONE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17,6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 per una fusione deuterio-trizio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meno dei 200 MeV di una singola fissione di uranio-235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gradi per innescare la fusione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l'ordine di grandezza richiesto per il combustibile sulla Terra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progetto del tokamak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ideato dai fisici sovietici Andrei Sakharov e Igor Tamm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2022 AL 2026, TRE TAPPE DELLA 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NIF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laboratorio laser statunitense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5 dicembre 2022 ha superato per la prima volta il pareggio energetico in laboratorio, 3,15 megajoule prodotti contro 2,05 immessi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tokamak cinese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gennaio 2025 ha mantenuto il plasma per 1.066 secondi, oltre il doppio del record del 2023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tokamak in costruzione in Francia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ottobre 2026 è in fase di assemblaggio, con l'obiettivo di 500 MW da 50 MW immessi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NUCLEO, DUE REAZIONI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NUCLEO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nucleo pesante, come l'uranio-235, si spezza in due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circa 200 MeV di energia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NUCLEO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nuclei leggeri di idrogeno si uniscono in uno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17,6 MeV di energia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singolo evento vince la fissione, per chilogrammo di combustibile vince la fusione.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STATO DELLA RICERCA, A OTTOBRE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fissione alimenta le centrali di oggi. La fusione resta in laboratorio.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fissione nucleare è il processo già usato dalle centrali attuali, e produce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scorie radioattive di lunga durata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fusione non comporta lo stesso tipo di scorie; a ottobre 2026, però,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impianto a fusione produce energia su scala commerciale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libera più energia, una singola fissione di uranio-235 o una singola fusione deuterio-trizio?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fissione, con circa 200 MeV contro 17,6 MeV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fusione, con più energia per evento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Liberano la stessa energia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confronto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recaplica.com/it/scienza/fissione-fusione-nucleare-differenze/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Nuclear Association · ITER Organization · NRC · LLNL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Fissione e fusione nucleare: le differenze tra i due fenomeni — Recap</dc:title>
  <dc:subject>PptxGenJS Presentation</dc:subject>
  <dc:creator>Recaplica</dc:creator>
  <cp:lastModifiedBy>Recaplica</cp:lastModifiedBy>
  <cp:revision>1</cp:revision>
  <dcterms:created xsi:type="dcterms:W3CDTF">2026-10-20T01:29:54Z</dcterms:created>
  <dcterms:modified xsi:type="dcterms:W3CDTF">2026-10-20T01:29:54Z</dcterms:modified>
</cp:coreProperties>
</file>