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è il modo in cui lieviti, batteri e perfino le nostre cellule muscolari ricavano energia dagli zuccheri senza usare ossigeno. Oggi vediamo come funziona, i tre tipi da conoscere, perché i cibi fermentati si conservano e come la scienza ha capito chi ci lavora dentro.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Nascono tutti e tre dagli scarti di un microrganismo al lavoro. Lieviti e batteri ricavano energia dagli zuccheri senza ossigeno e lasciano dietro di sé etanolo, anidride carbonica, acido lattico. Buona parte di quello che chiamiamo sapore è il prodotto di scarto di un microbo.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passo è uguale per tutti gli esseri viventi. Con la glicolisi una molecola di glucosio, 6 atomi di carbonio, viene spezzata in due molecole di piruvato da 3 atomi ciascuna, con un guadagno netto di 2 ATP. La glicolisi non ha bisogno di ossigeno, ma consuma il NAD⁺, la molecola-navetta che raccoglie gli elettroni liberati dalla demolizione del glucosio, e se il NAD⁺ finisce tutto si blocca. Con ossigeno il piruvato entra nei mitocondri; senza ossigeno serve un piano B, e la fermentazione scarica gli elettroni proprio sul piruvato per rigenerare il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si ferma alla glicolisi, che rende 2 ATP netti per molecola di glucosio. La respirazione aerobica spreme la stessa molecola fino a circa 38 ATP. Poco rendimento, ma funziona anche dove l'ossigeno non arriva, in fondo a un tino di mosto, in un vasetto di yogurt, nei muscoli durante uno scatto. Il dato viene da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fermentazioni da conoscere. L'alcolica la compiono i lieviti, soprattutto Saccharomyces cerevisiae, che trasformano il piruvato in etanolo liberando anidride carbonica. La lattica la compiono i batteri lattici, generi come Lactobacillus, Streptococcus e Leuconostoc, e anche le nostre cellule muscolari sotto sforzo, con il piruvato che diventa acido lattico in un solo passaggio. L'acetica la compiono i batteri acetici, come Acetobacter, che ossidano l'etanolo in acido acetico, ed è l'unica delle tre che richiede ossigeno.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lieviti fanno la stessa cosa nei due casi, trasformano il piruvato in etanolo e anidride carbonica. Nel vino e nella birra ci interessa l'alcol; nel pane interessa il gas, che gonfia l'impasto durante la lievitazione, mentre l'alcol evapora quasi tutto in cottura. I lieviti sono anche vittime del proprio scarto, la maggior parte dei ceppi muore quando l'alcol supera il 10-15%, ed è per questo che le bevande fermentate in commercio si fermano tra il 5 e il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 batteri acetici, come Acetobacter, sono aerobi obbligati, cioè senza ossigeno smettono di lavorare. All'aria ossidano in due tappe l'etanolo del vino in acido acetico. Tecnicamente compiono un'ossidazione, non una fermentazione, ma il nome tradizionale è rimasto. Una bottiglia ben tappata non prende di aceto proprio perché l'aria non arriva.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cibo guasto è il risultato del processo opposto, la crescita incontrollata di microbi indesiderati, che l'ambiente acido dei fermentati tiene proprio alla larga. La fermentazione è la trasformazione degli zuccheri da parte di microrganismi buoni, i cui prodotti conservano il cibo; la putrefazione è la degradazione delle proteine da parte di microbi indesiderati, con composti maleodoranti e potenzialmente tossici. Un cibo fermentato è opera di microbi scelti, un cibo guasto di microbi arrivati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dei frigoriferi, fermentare era uno dei pochi modi per far durare il cibo. Il meccanismo è chimico, acidi e alcol prodotti dai microbi buoni creano un ambiente invivibile per quelli pericolosi. Bastano concentrazioni di acido acetico oltre i 5 grammi per litro per bloccare la crescita della maggior parte dei microrganismi, e il pH basso di yogurt e crauti ha lo stesso effetto. In pratica i primi colonizzatori occupano il territorio e lo rendono inospitale per chiunque arrivi dopo. L'ambiente diventa ostile perfino a chi lo ha creato, perché la maggior parte dei ceppi di lievito muore quando l'alcol supera il 10-15%.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aveva cominciato a studiare le fermentazioni a Lilla nel 1854. A partire dal 1857 dimostrò con esperimenti rigorosi che la fermentazione procede solo se i microrganismi sono vivi e si moltiplicano, prima quella lattica, poi quella alcolica. La definì «la vita senza aria», e osservando che certi microbi lavorano solo lontano dall'ossigeno coniò il concetto di organismo anaerobico. Dai suoi studi sui difetti del vino nacque nel 1865 la pastorizzazione, brevettata quell'anno, cioè scaldare la bevanda tra 60 e 100 gradi per eliminare i microbi indesiderati, tecnica poi estesa al latte che beviamo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Seicento Antoni van Leeuwenhoek osservò i lieviti al microscopio, senza immaginarne il ruolo. Nel 1815 Gay-Lussac descrisse la chimica della trasformazione dello zucchero in alcol, e tra il 1835 e il 1840 più studiosi riconobbero che il lievito è un organismo vivo che si riproduce. Restava un'ultima domanda, serve la cellula viva o basta qualcosa che contiene? Nel 1897 Eduard Buchner fece fermentare lo zucchero con un estratto di lievito privo di cellule vive, il lavoro lo fa la zimasi, un complesso di enzimi. Nobel per la chimica nel 1907, e da lì nasce la biochimica.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 lieviti trasformano il piruvato in etanolo liberando CO₂. Nel vino e nella birra interessa l'alcol; nel pane interessa il gas, che gonfia l'impasto, e l'alcol evapora in cottura. Se c'è tempo, seconda domanda dal quiz del Recap, vero o falso, l'aceto si produce senza ossigeno come il vino? (Falso, i batteri acetici sono aerobi obbligati.)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fermentazione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lieviti e batteri trasformano gli zuccheri, e i nostri cibi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3851707"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hanno in comune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vino, pane e yogurt?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generatore di emergenza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fermentazioni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cibo che si difende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mistero a scienza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Il generatore di emergenza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Energia dagli zuccheri quando l'ossigeno manca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GLUCOSIO AL BIVIO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Glicolisi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uguale per tutti i viventi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 rigenerato, o tutto si ferma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atomi di carbonio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piruvati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 ATP netti</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bivio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 ossigeno o senza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GENERATORE DI EMERGENZA, NON UN MOTORE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fermentazione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respirazione aerobica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ossigeno richiesto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e infatti funziona dove l'ossigeno non arriva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tre fermentazioni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le compie, cosa producono, dove le incontri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ALCOLICA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Lieviti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Etanolo</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Vino, birra, pane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LATTICA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Batteri lattici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Acido</a:t>
            </a:r>
            <a:pPr indent="0" marL="0">
              <a:buNone/>
            </a:pPr>
            <a:r>
              <a:rPr lang="en-US" sz="1600" b="1" dirty="0">
                <a:solidFill>
                  <a:schemeClr val="bg1"/>
                </a:solidFill>
                <a:latin typeface="+mj-lt" pitchFamily="34" charset="0"/>
                <a:ea typeface="+mj-lt" pitchFamily="34" charset="-122"/>
                <a:cs typeface="+mj-lt" pitchFamily="34" charset="-120"/>
              </a:rPr>
              <a:t> lattico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crauti, formaggi, muscoli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Batteri acetici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50" b="1" dirty="0">
                <a:solidFill>
                  <a:schemeClr val="accent1"/>
                </a:solidFill>
                <a:latin typeface="+mj-lt" pitchFamily="34" charset="0"/>
                <a:ea typeface="+mj-lt" pitchFamily="34" charset="-122"/>
                <a:cs typeface="+mj-lt" pitchFamily="34" charset="-120"/>
              </a:rPr>
              <a:t>Acido</a:t>
            </a:r>
            <a:pPr indent="0" marL="0">
              <a:buNone/>
            </a:pPr>
            <a:r>
              <a:rPr lang="en-US" sz="1600" b="1" dirty="0">
                <a:solidFill>
                  <a:schemeClr val="accent1"/>
                </a:solidFill>
                <a:latin typeface="+mj-lt" pitchFamily="34" charset="0"/>
                <a:ea typeface="+mj-lt" pitchFamily="34" charset="-122"/>
                <a:cs typeface="+mj-lt" pitchFamily="34" charset="-120"/>
              </a:rPr>
              <a:t> acetico</a:t>
            </a:r>
            <a:endParaRPr lang="en-US" sz="4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Aceto, e serve ossigeno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LIEVITO, DUE MESTIERI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Vino e birra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L'etanolo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CO₂</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 ne va nell'aria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gas che gonfia l'impasto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L'ALCOL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 quasi tutto in forno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reazione, prodotti diversi, cambia solo quello che ci interessa tenere.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230880" y="2843632"/>
            <a:ext cx="16194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bottiglia aperta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prende di aceto?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cibo che si difende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conservava il cibo prima del frigorifero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Fermentato non vuol dire andato a male.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trasformazione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microrganismi selezionati consumano gli zuccheri e producono acidi o alcol che bloccano i microbi pericolosi. Il cibo guasto è il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L'AMBIENTE DIVENTA OSTILE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grammi per litro</a:t>
            </a:r>
            <a:pPr indent="0" marL="0">
              <a:lnSpc>
                <a:spcPct val="120000"/>
              </a:lnSpc>
              <a:buNone/>
            </a:pPr>
            <a:r>
              <a:rPr lang="en-US" sz="1500" dirty="0">
                <a:solidFill>
                  <a:schemeClr val="tx2"/>
                </a:solidFill>
                <a:latin typeface="+mn-lt" pitchFamily="34" charset="0"/>
                <a:ea typeface="+mn-lt" pitchFamily="34" charset="-122"/>
                <a:cs typeface="+mn-lt" pitchFamily="34" charset="-120"/>
              </a:rPr>
              <a:t>: di acido acetico bloccano la maggior parte dei microbi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Basso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pH di yogurt e crauti</a:t>
            </a:r>
            <a:pPr indent="0" marL="0">
              <a:lnSpc>
                <a:spcPct val="120000"/>
              </a:lnSpc>
              <a:buNone/>
            </a:pPr>
            <a:r>
              <a:rPr lang="en-US" sz="1500" dirty="0">
                <a:solidFill>
                  <a:schemeClr val="tx2"/>
                </a:solidFill>
                <a:latin typeface="+mn-lt" pitchFamily="34" charset="0"/>
                <a:ea typeface="+mn-lt" pitchFamily="34" charset="-122"/>
                <a:cs typeface="+mn-lt" pitchFamily="34" charset="-120"/>
              </a:rPr>
              <a:t>: ha lo stesso effetto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alcol</a:t>
            </a:r>
            <a:pPr indent="0" marL="0">
              <a:lnSpc>
                <a:spcPct val="120000"/>
              </a:lnSpc>
              <a:buNone/>
            </a:pPr>
            <a:r>
              <a:rPr lang="en-US" sz="1500" dirty="0">
                <a:solidFill>
                  <a:schemeClr val="tx2"/>
                </a:solidFill>
                <a:latin typeface="+mn-lt" pitchFamily="34" charset="0"/>
                <a:ea typeface="+mn-lt" pitchFamily="34" charset="-122"/>
                <a:cs typeface="+mn-lt" pitchFamily="34" charset="-120"/>
              </a:rPr>
              <a:t>: e muore la maggior parte dei ceppi di lievito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mistero a scienza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Millenni di pratica, due secoli di spiegazioni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SVOLTA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 prove,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Inizia a studiare le fermentazioni a Lilla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Prova che fermentano microrganismi vivi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la pastorizzazione, per il vino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INTORNO A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Seicento, al microscopio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Vide i lieviti senza immaginarne il ruolo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la chimica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Descrisse come lo zucchero diventa alcol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nel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Bastano gli enzimi del lievito, la zimasi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sono i prodotti della fermentazione alcolica?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Etanolo e anidride carbonica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Acido lattico e ossigeno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Acido acetico e acqua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recaplica.com/it/scienza/fermentazione/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fermentazione: cos'è e come trasforma i cibi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