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L'estate è la stagione più calda dell'anno, compresa tra la primavera e l'autunno. Nasce dall'inclinazione di 23,5 gradi dell'asse terrestre, non da una presunta vicinanza al Sole: il suo riferimento astronomico è il solstizio d'estate, il giorno con più ore di luce dell'anno. Vediamo perché esiste, come cambia tra i due emisferi, cosa produce sul piano climatico e cosa succede al corpo umano quando il caldo si fa intenso.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l'estate dell'emisfero Nord la Terra si trova nel punto della sua orbita più lontano dal Sole, l'afelio, a circa 94,5 milioni di miglia; in inverno, invece, è nel punto più vicino, il perielio, a circa 91,4 milioni di miglia. Il caldo estivo non dipende dalla distanza dal Sole: dipende dall'inclinazione di 23,5 gradi dell'asse terrestre, che fa arrivare i raggi solari più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sono le stagioni a dipendere dall'inclinazione dell'asse terrestre di 23,5 gradi: mentre la Terra orbita intorno al Sole, quell'inclinazione fa sì che parti diverse del pianeta ricevano i raggi solari più o meno direttamente nel corso dell'anno. La distanza dal Sole non c'entra, anzi l'emisfero Nord attraversa l'afelio, il punto dell'orbita più lontano dal Sole (circa 94,5 milioni di miglia), proprio durante la propria estate, e il perielio, il punto più vicino (circa 91,4 milioni di miglia), durante il proprio 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una domanda con una risposta definitiva, ma una delle ipotesi più accreditate, ricostruita dalla NASA, riguarda le origini del Sistema Solare: quando la Terra era giovane, si pensa che un corpo celeste di grandi dimensioni l'abbia colpita, spostandone l'asse fuori dal suo allineamento originario, lo stesso evento a cui si attribuisce anche la formazione della Luna. Resta un'ipotesi sull'origine dell'inclinazione, non una certezza acquisita, ma è coerente con i 23,5 gradi che il pianeta mantiene.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d'estate segna, secondo la NOAA, il giorno con più ore di luce e la notte più breve dell'anno per l'emisfero interessato. Nell'emisfero boreale cade intorno al 21 giugno, quando il Polo Nord riceve 24 ore di luce continua e il Polo Sud resta al buio; per lo stesso meccanismo, invertito, nell'emisfero australe il solstizio d'estate cade fra il 21 e il 22 dicembre, quando è il Polo Sud a restare illuminato tutto il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Met Office britannico, i meteorologi preferiscono un blocco fisso di tre mesi, giugno-luglio-agosto nell'emisfero boreale, perché rende i dati climatici più facilmente confrontabili anno su anno; è la definizione usata per tutte le statistiche climatiche ufficiali. Gli astronomi, invece, misurano l'estate dal solstizio, intorno al 21 giugno, all'equinozio d'autunno, approssimativamente fra il 22 e il 23 settembre, una finestra che slitta leggermente di anno in anno perché il calendario civile e l'anno solare non sono perfettamente allineati.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 Office lega la persistenza delle ondate di calore alla presenza di anticicloni, aree di alta pressione che bloccano il ricambio d'aria per diversi giorni consecutivi, permettendo al calore di accumularsi invece di disperdersi. L'OMS definisce l'ondata di calore come un periodo in cui il calore si accumula per una sequenza di giorni e notti insolitamente caldi, con una durata minima di due o tre giorni e un impatto misurabile sulle attività umane: un singolo giorno caldo non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L'OMS descrive una progressione di sintomi da esposizione al calore: si parte da edema e crampi, si passa per l'esaurimento da calore, fino al colpo di calore, in cui il corpo perde la capacità di controllare le temperature elevate e compaiono svenimento e pelle calda e secca; è la condizione più grave, e può portare alla morte.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l'ISPRA, in Italia gli ultimi cinquant'anni mostrano un aumento strutturale dei giorni estivi, delle notti tropicali e della durata delle ondate di calore. Nelle città, l'isola di calore urbana può alzare le temperature fino a 3°C rispetto alle campagne circostanti. Il 2023, con circa 29 giorni di ondate di calore in più rispetto alla media 1991-2020, si è collocato al terzo posto tra gli anni più caldi della serie storica italiana; il 2025 ha registrato una temperatura del mare italiano superiore di 1,18°C rispetto alla stessa media, il secondo valore più alto dal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l'estate dell'emisfero Nord la Terra si trova all'afelio, il punto della sua orbita più lontano dal Sole, a circa 94,5 milioni di miglia; durante l'inverno boreale, invece, è al perielio, il punto più vicino, a circa 91,4 milioni di miglia. Il caldo estivo dipende dall'inclinazione di 23,5 gradi dell'asse terrestre, che fa arrivare i raggi del Sole più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lo stress da calore mette sotto pressione il sistema cardiovascolare, aumentando la frequenza cardiaca e riducendo la perfusione cerebrale; può aggravare malattie cardiovascolari, respiratorie, il diabete e i disturbi di salute mentale. Tra il 2000 e il 2019 si sono stimati circa 489.000 decessi l'anno nel mondo legati al calore, il 45% in Asia e il 36% in Europa; la mortalità per caldo negli over 65 è aumentata dell'85% confrontando il periodo 2000-2004 con il 2017-2021, e l'OMS prevede che frequenza, durata e intensità delle ondate di calore continuino a crescere nel corso del ventunesimo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ondate di calore del 2003, del 2010 e del 2022 mostrano la portata del fenomeno: quella europea di giugno-agosto 2003 avrebbe causato circa 70.000 decessi; quella russa del 2010, durata 44 giorni consecutivi, circa 56.000; nella sola estate 2022, in Europa, sono stati stimati 61.672 morti in eccesso attribuiti al caldo. Le popolazioni più vulnerabili, secondo l'OMS, comprendono neonati, bambini piccoli, anziani, persone con disabilità o patologie croniche, chi lavora all'aperto e chi vive in povertà.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L'inclinazione di 23,5 gradi dell'asse terrestre fa sì che, in certi periodi dell'anno, un emisfero riceva i raggi del Sole più direttamente dell'altro; la distanza dal Sole non c'entra, anzi durante l'estate boreale la Terra è nel punto dell'orbita più lontano dalla stella. Se c'è tempo, seconda domanda dal quiz del Recap, cos'è un'ondata di calore secondo l'OMS? (Un periodo in cui il calore si accumula per giorni e notti insolitamente caldi.)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vicinanza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52599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lontani dal Sole, eppure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caldo,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lungo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Ondate di calore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pianeta inclinato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23,5°, non i chilometri dal Sole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VERO MOTIVO DEL CALDO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inclinazione dell'asse terrestre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fa arrivare i raggi del Sole più diretti su un emisfero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l'afelio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lontano dal Sole, in piena estate boreale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il perielio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vicino, in pieno inverno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UN'IPOTESI SULL'ORIGINE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l'inclinazione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dell'asse terrestre?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giorno più lungo dell'anno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solstizio, spiegato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PERIODO,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 giugno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NORD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21-22 dicembre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SUD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estate, nell'altro è 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L'ESTATE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giu</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dell'estate meteorologica</a:t>
            </a:r>
            <a:pPr indent="0" marL="0">
              <a:lnSpc>
                <a:spcPct val="120000"/>
              </a:lnSpc>
              <a:buNone/>
            </a:pPr>
            <a:r>
              <a:rPr lang="en-US" sz="1500" dirty="0">
                <a:solidFill>
                  <a:schemeClr val="tx2"/>
                </a:solidFill>
                <a:latin typeface="+mn-lt" pitchFamily="34" charset="0"/>
                <a:ea typeface="+mn-lt" pitchFamily="34" charset="-122"/>
                <a:cs typeface="+mn-lt" pitchFamily="34" charset="-120"/>
              </a:rPr>
              <a:t>: blocco fisso di tre mesi, fino al 31 agosto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approssimativo dell'estate astronomica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esatta slitta leggermente di anno in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 set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fine dell'estate astronomica boreale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 con l'equinozio d'autunno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Ondate di calore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scatena il caldo estremo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FORMA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persistenza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basta un giorno caldo isolato</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 pressione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anticiclone blocca l'aria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calore si accumula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e notti insolitamente caldi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Ondata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impatto misurabile sulla salute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PRIMI SEGNALI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Lieve</a:t>
            </a:r>
            <a:pPr indent="0" marL="0">
              <a:buNone/>
            </a:pPr>
            <a:r>
              <a:rPr lang="en-US" sz="1600" b="1" dirty="0">
                <a:solidFill>
                  <a:schemeClr val="bg1"/>
                </a:solidFill>
                <a:latin typeface="+mj-lt" pitchFamily="34" charset="0"/>
                <a:ea typeface="+mj-lt" pitchFamily="34" charset="-122"/>
                <a:cs typeface="+mj-lt" pitchFamily="34" charset="-120"/>
              </a:rPr>
              <a:t> gravità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ed edema, secondo l'OMS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SI AGGRAVA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Esaurimento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Medio</a:t>
            </a:r>
            <a:pPr indent="0" marL="0">
              <a:buNone/>
            </a:pPr>
            <a:r>
              <a:rPr lang="en-US" sz="1600" b="1" dirty="0">
                <a:solidFill>
                  <a:schemeClr val="bg1"/>
                </a:solidFill>
                <a:latin typeface="+mj-lt" pitchFamily="34" charset="0"/>
                <a:ea typeface="+mj-lt" pitchFamily="34" charset="-122"/>
                <a:cs typeface="+mj-lt" pitchFamily="34" charset="-120"/>
              </a:rPr>
              <a:t> gravità</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da calore, con stanchezza intensa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EMERGENZA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Colpo di calore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Grave</a:t>
            </a:r>
            <a:pPr indent="0" marL="0">
              <a:buNone/>
            </a:pPr>
            <a:r>
              <a:rPr lang="en-US" sz="1600" b="1" dirty="0">
                <a:solidFill>
                  <a:schemeClr val="accent1"/>
                </a:solidFill>
                <a:latin typeface="+mj-lt" pitchFamily="34" charset="0"/>
                <a:ea typeface="+mj-lt" pitchFamily="34" charset="-122"/>
                <a:cs typeface="+mj-lt" pitchFamily="34" charset="-120"/>
              </a:rPr>
              <a:t> gravità</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pelle calda e secca, rischio per la vita</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SI SCALDA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isola di calore urbana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città possono essere più calde delle campagne, secondo l'ISPRA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ondate di calore in più nel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alla media 1991-2020, terzo anno più caldo in Italia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del mare italiano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media 1991-2020, secondo anno più caldo dal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estate la Terra è più lontana dal Sole, non più vicina.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lontano dal Sole, cade proprio durante l'estate dell'emisfero Nord, il caldo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Cuore, rischio e vulnerabilità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DEL CALDO ESTREMO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decessi avviene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36% in Europa, il resto nel mondo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della mortalità over-65 per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confrontando 2000-2004 con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l'anno nel mondo, stimati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 calore tra il 2000 e il 2019,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ONDATE DI CALORE, 2003-2022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nell'ondata di calore europea del 2003</a:t>
            </a:r>
            <a:pPr indent="0" marL="0">
              <a:lnSpc>
                <a:spcPct val="120000"/>
              </a:lnSpc>
              <a:buNone/>
            </a:pPr>
            <a:r>
              <a:rPr lang="en-US" sz="1500" dirty="0">
                <a:solidFill>
                  <a:schemeClr val="tx2"/>
                </a:solidFill>
                <a:latin typeface="+mn-lt" pitchFamily="34" charset="0"/>
                <a:ea typeface="+mn-lt" pitchFamily="34" charset="-122"/>
                <a:cs typeface="+mn-lt" pitchFamily="34" charset="-120"/>
              </a:rPr>
              <a:t>: giugno-agosto, secondo l'OMS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Russia nel 2010</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durante un'ondata di calore di 44 giorni consecutivi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61.672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morti in eccesso in Europa nell'estate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attribuiti al caldo,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esiste l'estate, dal punto di vista astronomico?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la Terra è più vicina al Sole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l'asse terrestre è inclinato di 23,5° e i raggi solari arrivano più diretti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Sole emette più energia in quel periodo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recaplica.com/it/scienza/estate-stagione-clima-effetti/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OMS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 perché esiste, quando inizia e gli effetti del caldo sul corpo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