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Erik Erikson è stato uno psicoanalista che ha descritto lo sviluppo della persona come un percorso di otto stadi, dalla nascita alla vecchiaia.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Erikson, superare uno stadio significa risolvere il conflitto tipico di quella fase, scegliendo un modo adattivo di reagire; solo così la persona ha la forza per affrontare lo stadio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Erikson si formò in analisi con Anna Freud alla Vienna Psychoanalytic Institute, diplomandosi nel 1933. Dopo l'ascesa del nazismo si trasferì negli Stati Uniti, dove insegnò a Yale e ad Harvard.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conflitti nascono quando l'ambiente pone nuove richieste alla persona; risolverli, in un modo adattivo, comporta un cambiamento della personalità e dà la forza per affrontare lo stadio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persona è davanti a una scelta tra un modo adattivo e uno disadattivo di affrontare il conflitto; solo risolvendolo ha la forza per lo stadio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primo e l'ottavo stadio ci sono altri sei conflitti: Autonomia vs Vergogna e dubbio, Iniziativa vs Senso di colpa, Industriosità vs Inferiorità nell'infanzia; Intimità vs Isolamento e Generatività vs Stagnazione nell'età adulta.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Nell'età adulta i conflitti riguardano sempre meno la famiglia d'origine: prima le relazioni che la persona costruisce da sé, poi il bilancio dell'intera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stadio, se il conflitto si risolve, lascia alla persona una virtù: dalla speranza della prima infanzia alla saggezza della tarda età adulta.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secondo stadio, per esempio, una fonte indica 1-2 anni, un'altra 2-3 anni, una terza 18 mesi-3 anni: sono lo stesso stadio, letto con margini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Identità vs Confusione di ruolo: l'adolescente cerca un'identità che lo porti verso l'età adulta. Seconda domanda per la classe: quale stadio viene prima, Fiducia vs Sfiducia o Autonomia vs Vergogna e dubbio?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biografia di Erikson e le virtù legate a ciascuno stadio.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Erik Erikson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stadi, un conflitto per ciascuno, dalla nascita alla vecchiaia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0845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superare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stadio della vita?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Erikson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psicosociale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otto stadi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virtù di ogni stadio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Erikson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Francoforte a Harvard, passando per Vienna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PSICOANALISTA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Erik Erikson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1902-1994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Francoforte, in Germania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diploma in psicoanalisi a Vienna, con Anna Freud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Childhood and Society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Harwich, Massachusetts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psicosociale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stadi, un conflitto ciascuno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CUORE DELLA TEORIA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lungo tutta la vita, dalla nascita alla vecchiaia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 per stadio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affrontare in un modo adattivo o disadattivo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Childhood and Society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libro che introdusse la teoria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ADATTIVO O DISADATTIVO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 adattiva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affronta la sfida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guadagna una virtù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 disadattiva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evita la sfida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la forza dopo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scelta, a ogni stadio, resta nelle mani della persona.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otto stadi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prima infanzia alla vecchiaia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NASCITA ALLA VECCHIAIA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Infanzia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vs Sfiducia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Adolescenza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vs Confusione di ruolo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Tarda età adulta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Integrità vs Disperazione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STADI DELL'ETÀ ADULTA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Intimità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età adulta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Vs Isolamento: le relazioni d'amore contano di più.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Generatività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adulta matura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Vs Stagnazione: cura per la generazione dopo di sé.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Tarda età adulta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Vs Disperazione: accettare la propria vita intera.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virtù di ogni stadio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guadagna risolvendo il conflitto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Fiducia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Speranza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virtù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se l'ambiente è affidabile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5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Fedeltà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virtù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Restare fedeli a sé e agli altri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STADIO 8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Integrità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Saggezza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virtù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Guardare alla propria vita intera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stadi di Erikson non hanno età fisse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fonte accademica dà a ciascuno stadio la sua fascia d'età, con margini che cambiano da una fonte all'altra.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conflitto tipico dell'adolescenza secondo Erikson?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Identità vs Confusione di ruolo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Fiducia vs Sfiducia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Intimità vs Isolamento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Erik Erikson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recaplica.com/it/scienza/erikson-stadi-sviluppo-psicosociale/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SUNY Cortland · New World Encyclopedia · Encyclopedia.com · SimplyPsychology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Erik Erikson e gli stadi dello sviluppo psicosociale — Recap</dc:title>
  <dc:subject>PptxGenJS Presentation</dc:subject>
  <dc:creator>Recaplica</dc:creator>
  <cp:lastModifiedBy>Recaplica</cp:lastModifiedBy>
  <cp:revision>1</cp:revision>
  <dcterms:created xsi:type="dcterms:W3CDTF">2026-09-29T21:21:43Z</dcterms:created>
  <dcterms:modified xsi:type="dcterms:W3CDTF">2026-09-29T21:21:43Z</dcterms:modified>
</cp:coreProperties>
</file>