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reversibile in un sistema chiuso arriva a un punto in cui le quantità non cambiano più. Vediamo che cosa succede in quel punto e come si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completa. A livello microscopico la reazione diretta e quella inversa continuano, con velocità identiche, e per questo non resta alcuna variazione netta.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Chem1 descrive l'equilibrio come statico a scala visibile e dinamico a livello microscopico. Chemguide aggiunge la condizione del sistema chiuso, dove non entra né esce alcuna sostanza.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una data temperatura Kc ha sempre lo stesso valore, e non cambia con la pressione né con un catalizzatore. Kc e Kp in generale non coincidono.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Chem1 la costante di equilibrio varia con la temperatura, e Chemguide precisa che Kc non cambia con la pressione né con un catalizzatore. Con una K molto grande la reazione si può trattare come completa. Nell'espressione di K gli equilibri eterogenei lasciano fuori i solidi puri.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è il valore di Q quando il sistema è all'equilibrio. Se Q è uguale a K la composizione non cambia più in modo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Chemguide ricorda che le quantità di tutte le sostanze restano costanti benché le reazioni continuino.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 maggiore di K i prodotti sono troppi e la reazione netta va verso i reagenti. Seconda domanda per la classe: che cosa succederebbe con Q minore di 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dei fatti del mazzo, da LibreTexts Chem1 e da Chemguide.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Equilibrio chimico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Reazioni reversibili in un sistema chiuso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235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le quantità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smettono di cambiare,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reazione si è fermata?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REAZIONI REVERSIBILI ALLA TABELLA 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versi, un sistema chiuso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costante 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quoziente Q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con la tabella 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SISTEMA, VISTO DA DUE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occhio nudo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 fermo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costanti nel tempo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microscopico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continuano entrambe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uguali tra loro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chimico è dinamico, anche quando appare immobile.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COSTANTI D'ESEMPIO, CIASCUNA A UNA TEMPERATURA PRECISA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dell'esempio di esterificazione, circa, a temperatura 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Esempio di Chemguide: da acido organico e alcol a estere e acqua.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dell'idrolisi inversa, circa 1/4, a temperatura 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Scrivere la reazione al contrario inverte l'espressione di K.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Kp dell'anidride solforosa a 900 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Ossidazione di SO₂ a SO₃.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TEMPERATURA, K MOLTO GRANDE E SOLIDI PURI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valore di 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Kc, pressione e catalizzatore non hanno effetto.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molto grande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 a senso unico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considerare completa o irreversibile.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puri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compaiono in 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concentrazione ha senso solo dentro una fase.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CONFRONTA Q CON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minore di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prodotti, la reazione va a destra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uguale a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Equilibrio, nessuna variazione netta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maggiore di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Troppi prodotti, la reazione va a sinistra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All'equilibrio le reazioni continuano.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quantità restano costanti perché la reazione diretta e quella inversa hanno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velocità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 E K, A TE LA MOSSA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certa reazione Q è maggiore di K. Che cosa fa la reazione netta?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Va verso destra, perché i prodotti sono ancora pochi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Va verso sinistra, perché i prodotti sono troppi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si muove, perché il sistema è già all'equilibrio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 PRONTO DA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recaplica.com/it/scienza/equilibrio-chimico/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Chem1 (Stephen Lower) · Chemguide (Jim Clark)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Equilibrio chimico: definizione, costante K e quoziente Q — Recap</dc:title>
  <dc:subject>PptxGenJS Presentation</dc:subject>
  <dc:creator>Recaplica</dc:creator>
  <cp:lastModifiedBy>Recaplica</cp:lastModifiedBy>
  <cp:revision>1</cp:revision>
  <dcterms:created xsi:type="dcterms:W3CDTF">2026-10-24T02:03:12Z</dcterms:created>
  <dcterms:modified xsi:type="dcterms:W3CDTF">2026-10-24T02:03:12Z</dcterms:modified>
</cp:coreProperties>
</file>