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è un'uguaglianza con un'incognita da trovare. Il percorso: i due principi di equivalenza, le equazioni di primo grado passo dopo passo, quelle di secondo grado con la formula risolutiva, e le disequazioni, che seguono la stessa logica con un'eccezione importante.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l'equazione come un'uguaglianza tra due espressioni contenenti una o più incognite: risolverla vuol dire trovare i valori che la rendono vera, usando due principi di equivalenza.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principio permette di sommare o sottrarre la stessa espressione a entrambi i membri senza cambiare le soluzioni; il secondo permette di moltiplicare o dividere per una stessa espressione, purché mai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Comprando 3 quaderni identici, con uno sconto di 2 euro, e spendendo in tutto 13 euro, il prezzo di un quaderno x si trova risolvendo 3x - 2 = 13: sommando 2 a entrambi i membri si arriva a 3x = 15, e dividendo per 3 a x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l'equazione contiene frazioni, il primo passo è moltiplicare entrambi i membri per il minimo comune multiplo dei denominatori: le frazioni scompaiono e resta un'equazione di primo grado come le altre.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un'equazione ax al quadrato più bx più c uguale zero, con a diverso da zero, la formula risolutiva dà x uguale meno b più o meno la radice del discriminante, il tutto diviso 2a. Il discriminante è b al quadrato meno 4ac.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segno del discriminante decide tutto: positivo, l'equazione ha due soluzioni reali distinte; zero, ne ha una sola, detta doppia; negativo, non esiste alcuna soluzione tra i numeri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matematico persiano al-Khwarizmi, in un trattato di circa l'800 da cui deriva la parola algebra, fu tra i primi a classificare diversi tipi di equazioni di secondo grado e a darne una regola risolutiva con dimostrazione geometrica. Non fu il primo in assoluto a risolvere casi particolari: i Babilonesi usavano già, verso il 1800 a.C., un approccio algoritmico basato sul completamento del quadrato, ed Euclide, intorno al 300 a.C., un metodo geometrico equivalente.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segnala questa differenza come il punto chiave tra equazioni e disequazioni: moltiplicando o dividendo entrambi i membri per un'espressione negativa e mai nulla, si ottiene una disequazione equivalente solo cambiando il verso della disuguaglianza.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disequazione -2x &gt; 3, moltiplicando entrambi i membri per -1/2 si ottiene x &lt; -3/2: il verso della disuguaglianza è passato da maggiore a minore proprio perché il numero per cui si è moltiplicato è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verso si inverte, perché -3 è un numero negativo. Seconda domanda per la classe: perché lo stesso cambio di verso non succede mai in un'equazione, qualunque numero si usi per moltiplicare?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i principi di equivalenza, le equazioni di primo e secondo grado, la formula risolutiva e le disequazioni,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si risolvono, e le disequazioni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2445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vuol dire,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grado, passo dopo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 e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un'equazione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Uguaglianza e incognita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PRINCIPI DI EQUIVALENZA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somma o si sottrae lo stesso a entrambi i membri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principio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moltiplica o divide per uno stesso numero, mai zero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grado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dopo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RISOLVE, UN PASSAGGIO ALLA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- 2 = 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3x =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2 a entrambi i membri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3 entrambi i membri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CON FRAZIONI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mcm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dei denominatori, per eliminarli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come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i passaggi di un'equazione di primo grado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grado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formula risolutiva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RISOLUTIVA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a, b, 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coefficienti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definiscono l'equazione ax al quadrato più bx più c uguale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b² - 4ac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discriminante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che decide quante soluzioni ci sono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SOLUZIONI, SECONDO IL SEGNO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soluzioni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reali e distinte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soluzione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detta doppia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soluzione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discriminante è negativo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CENNO STORICO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di circa l'800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1800 a.C. circa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Babilonesi, metodi per casi particolari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 a.C. circa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Euclide, un metodo geometrico equivalente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800 d.C. circa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classifica e risolve le quadratiche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logica, verso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disequazioni non si risolvono come le equazioni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Moltiplicando o dividendo per un numero negativo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della disuguaglianza si inverte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nelle equazioni il segno di uguale resta sempre 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CAMBIO DI VERSO, IN UN ESEMPIO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-2x &gt;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disequazione di partenza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-1/2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verso si inverte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-3/2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Moltiplicando una disequazione per -3, cosa succede al verso?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cambia nulla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verso si inverte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Dipende dal segno dell'incognita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Equazioni: cosa sono e come si risolvono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