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L'incognita non è più nella base, ma nell'esponente di una potenza.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equazioni di primo e secondo grado non bastano più, servono le proprietà delle potenze e, quando serve, il logaritmo.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Funziona ogni volta che il termine noto si può scrivere come potenza della stessa base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noto, 4, è già una potenza di 2, quindi basta riconoscerlo per arrivare alla soluzione.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Riscrivere 8 come 2 alla terza e 16 come 2 alla quarta riporta l'equazione al caso delle basi uguali.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l'errore più comune, applicare subito il logaritmo anche quando non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e 10 non condividono nessuna base comune semplice, per questo il logaritmo è l'unica via.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logaritmo, applicato a entrambi i membri. Seconda domanda per la classe, cosa cambia se le basi sono già uguali? In quel caso basta confrontare gli esponenti, il logaritmo non è necessario.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fonti in fondo alla pagina raccontano ognuna un pezzo del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esponenziali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risolvono, con esempi svolti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66799" y="1737208"/>
            <a:ext cx="2991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Nell'esponente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nascondere l'incognita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già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nascoste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L'incognita sale all'esponente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GENERALE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a^x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l'incognita x compare nell'esponente, la base a resta un numero fissato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&gt; 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 sulla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funzione esponenziale assume solo valori positivi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che la base non può avere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altrimenti l'equazione è indeterminata o impossibile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già uguali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confrontano gli esponenti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DEGLI ESPONENTI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riscrive la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Esponenti uguali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confrontano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trova la 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l'incognita è nell'esponente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RISCRITTURA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2^2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si scrive come potenza di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Esponenti uguali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verifica conferma, 2^2 fa 4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nascoste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diversi, stessa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e 16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che sembrano senza legame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POTENZA DI POTENZA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2^3 e 2^4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e 16 sono entrambi potenze di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Esponenti uguali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3x+6 = 4x+4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logaritmo non serve sempre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le due basi sono già uguali, come in 2 elevato x uguale 2 elevato 2, basta confrontare gli esponenti; il logaritmo entra in gioco solo se le basi restano diverse dopo ogni tentativo di riscriverle.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arrivano i logaritmi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LOGARITMO IN 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log(3^x)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logaritmo di entrambi 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diventa uguale a log(10)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x·log3 = 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logaritmo di una potenza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l'esponente scende davanti al logaritmo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1/log3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isolata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l'incognita resta da sola in un membro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METODO SERVE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 un'equazione con basi diverse non riconducibili?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moltiplicano tra loro i due membri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applica il logaritmo a entrambi i membri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ha soluzione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recaplica.com/it/scienza/equazioni-esponenziali/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Esercizimatematica.com · Altramatica · Mathematics LibreTexts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esponenziali: come si risolvono, con esempi svolti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