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Un'equazione differenziale contiene una funzione incognita e almeno una delle sue derivate: l'obiettivo è trovare quella funzione.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Entrambi crescono con una velocità proporzionale alla quantità che hanno già: è la stessa equazione differenziale, applicata a un batterio in un caso e a un capitale nell'altro.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Basta guardare qual è la derivata più alta scritta nell'equazione per sapere il suo ordine. Più è alto l'ordine, più soluzioni indipendenti esistono secondo Wolfram MathWorld, e quindi più costanti compaiono nella soluzione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Serve che il lato destro dell'equazione si separi in un pezzo di sola x e uno di sola y: solo allora si può isolare e poi integrare.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Dall'equazione y' = (x al quadrato meno 4) per (3y più 2): si separano le variabili, si integrano i due lati per conto proprio, e si arriva alla soluzione generale y, uguale a (meno 2 più C per e elevato a x al cubo meno 12x), tutto diviso 3, con C costante arbitraria.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fenomeni diversi, descritti da OpenStax con la stessa struttura di equazione differenziale.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Popolazione che cresce e materiale radioattivo che decade obbediscono alla stessa equazione del primo ordine: quello che cambia è il segno della costante.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tempo di dimezzamento è il tempo necessario perché una quantità in decadimento si riduca della metà. La legge di raffreddamento di Newton usa la stessa logica: la velocità di raffreddamento dipende dalla differenza di temperatura.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argomento che sembra astratto sui libri di analisi matematica torna identico in fisica, biologia ed economia: cambia il fenomeno, non l'equazione.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entrambe: è la stessa struttura di equazione, solo con il segno della costante diverso. Seconda domanda per la classe: cosa cambia nella soluzione se la costante è negativa invece che positiva?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falsi miti, FAQ e la mappa concettuale per ripassare da soli.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 differenziali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sono, come funzionano, dove si incontrano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HANNO IN COMUNE?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batterio che si moltiplica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un conto che matura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interessi nascono dalla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equazione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AI MODELLI REALI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un'equazione differenziale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metodo, separazione delle variabili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incontra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Crescita e decadimento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un'equazione differenziale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L'incognita è una funzione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DI UN'EQUAZIONE DIFFERENZIALE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derivata più alta, se l'equazione è del primo ordine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soluzioni indipendenti per un'equazione ordinaria di ordine n, secondo Wolfram MathWorld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metodo, separazione delle variabili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separano le variabili, poi si integra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ISOLARE, POI INTEGRARE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termini con y a sinistra, quelli con x a destra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Integrare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separatamente i due lati dell'equazione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 generale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una costante arbitraria C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DALL'EQUAZIONE ALLA SOLUZIONE ESPONENZIALE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795528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 uguale, tra parentesi,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 2 più C per e elevato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al cubo meno 12 x, chiusa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parentesi, tutto diviso 3: da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viene questa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soluzione?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incontra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Fisica, biologia, economia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FISICA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Caduta di un corpo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gravità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derivata della velocità rispetto al tempo è l'accelerazione di gravità.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Popolazione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diretta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velocità di crescita è proporzionale alla dimensione della popolazione stessa.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Interesse composto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diretta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saldo di un conto cresce a una velocità proporzionale al saldo stesso.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Crescita e decadimento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solo il segno della costante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CRESCITA CONTRO DECADIMENTO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Crescita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COSTANTE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positiva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popolazione che aumenta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Decadimento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COSTANTE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negativa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carbonio-14 che si dimezza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equazione, segno diverso: decide la costante.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DECADIMENTO E RAFFREDDAMENTO, STESSO MODELLO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5.730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il tempo di dimezzamento del carbonio-14, secondo OpenStax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diretta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proporzionalità tra velocità di raffreddamento e differenza di temperatura con l'ambiente, nella legge di Newton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equazioni differenziali non sono teoria chiusa nei libri di analisi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OpenStax, la caduta di un grave, la demografia e la finanza condividono, nel profondo, la stessa equazione.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di queste equazioni ha la derivata della quantità proporzionale alla quantità stessa?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crescita di una popolazione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decadimento del carbonio-14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Entrambe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quiz, flashcard e mappa concettuale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recaplica.com/it/scienza/equazioni-differenziali/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Equazioni differenziali: cosa sono e come funzionano — Recap</dc:title>
  <dc:subject>PptxGenJS Presentation</dc:subject>
  <dc:creator>Recaplica</dc:creator>
  <cp:lastModifiedBy>Recaplica</cp:lastModifiedBy>
  <cp:revision>1</cp:revision>
  <dcterms:created xsi:type="dcterms:W3CDTF">2026-10-13T06:41:13Z</dcterms:created>
  <dcterms:modified xsi:type="dcterms:W3CDTF">2026-10-13T06:41:13Z</dcterms:modified>
</cp:coreProperties>
</file>