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Un'equazione differenziale del secondo ordine a coefficienti costanti ha la forma ay''+by'+cy=r(x): si vede come risolverla, sia nel caso omogeneo sia in quello non omogeneo.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L'esponenziale e^(rx) è l'unica funzione che si riproduce a ogni derivata. Sostituendolo in ay''+by'+cy=0, tutte le derivate collassano in un fattore comune, e resta l'equazione algebrica ar²+br+c=0.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Sostituendo y=e^(rx) in ay''+by'+cy=0 si ottiene a·r²e^(rx)+b·re^(rx)+c·e^(rx)=0; raccogliendo e^(rx), che non è mai zero, resta l'equazione caratteristica ar²+br+c=0.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Esempio del primo caso, y''+9y'+14y=0 ha caratteristica r²+9r+14=0, che si fattorizza in (r+2)(r+7)=0: le radici sono -2 e -7, e la soluzione generale è y=c1e^(-2x)+c2e^(-7x).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radice doppia dà una sola famiglia di soluzioni, e^(-6x). Moltiplicando per x si ottiene una seconda soluzione indipendente, xe^(-6x): la soluzione generale è y=c1e^(-6x)+c2xe^(-6x).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stesso schema a tre casi visto per le equazioni omogenee si applica al sistema massa-molla, nella stessa logica del discriminante vista sopra.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Un'equazione è non omogenea quando il termine noto r(x) non è identicamente nullo. La soluzione generale è la somma della soluzione dell'omogenea associata e di una soluzione particolare dell'equazione non omogenea.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soluzione generale dell'omogenea associata a y''-y'-2y=2e^(3x) è c1e^(-x)+c2e^(2x). Il tentativo Ae^(3x) non coincide con nessun termine dell'omogenea, quindi non va corretto; sostituendo si trova A=1/2, e la soluzione generale completa è y=c1e^(-x)+c2e^(2x)+(1/2)e^(3x).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falsi miti e le FAQ per ripassare i tre casi del discriminante e il metodo dei coefficienti indeterminati.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 differenziali del secondo ordine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 di soluzione, passo dopo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PROPRIO E^(RX)?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Un'equazione con la derivata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seconda diventa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polinomio di secondo grado: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DALL'EQUAZIONE CARATTERISTICA AL SISTEMA MASSA-MOLLA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caratteristica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casi, secondo il discriminante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Un'applicazione fisica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non omogeneo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TRUCCO, PROVARE Y=E^(RX)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grado del polinomio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uguale all'ordine dell'equazione di partenza ay''+by'+cy=0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e^(rx)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l'unica funzione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che si riproduce identica a ogni sua derivata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DISCRIMINANTE POSITIVO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Radici distinte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r1, r2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reali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y=C1e^(r1x)+C2e^(r2x)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DISCRIMINANTE NULLO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Radice doppia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r1=r2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doppia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y=(C1+C2x)e^(r1x)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DISCRIMINANTE NEGATIVO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Radici coniugate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p±qi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complesse</a:t>
            </a:r>
            <a:endParaRPr lang="en-US" sz="4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y=e^(px)(C1 cosqx+C2 sinqx)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Y''+12Y'+36Y=0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caratteristica (r+6)²=0 ha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sola radice, -6: perché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soluzione generale ha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comunque due costanti?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MASSA ATTACCATA A UNA MOLLA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discriminante decide se la molla oscilla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equazioni lineari del secondo ordine a coefficienti costanti modellano il sistema massa-molla: il segno del discriminante stabilisce se il corpo torna al punto di riposo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oscillando o senza mai oscillare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OMOGENEA PIÙ PARTICOLARE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Omogenea associata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risolve con l'equazione caratteristica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 particolare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tentativo nella forma del termine noto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 completa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somma delle due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TENTATIVO PER Y''-Y'-2Y=2E^(3X)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Ae^(3x)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tentativo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scelto perché il termine noto è un esponenziale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coefficiente 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trovato sostituendo il tentativo nell'equazione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quiz, flashcard e mappa concettuale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recaplica.com/it/scienza/equazioni-differenziali-secondo-ordine/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Lebl, Notes on Diffy Qs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Equazioni differenziali del secondo ordine: come si risolvono — Recap</dc:title>
  <dc:subject>PptxGenJS Presentation</dc:subject>
  <dc:creator>Recaplica</dc:creator>
  <cp:lastModifiedBy>Recaplica</cp:lastModifiedBy>
  <cp:revision>1</cp:revision>
  <dcterms:created xsi:type="dcterms:W3CDTF">2026-10-13T06:04:44Z</dcterms:created>
  <dcterms:modified xsi:type="dcterms:W3CDTF">2026-10-13T06:04:44Z</dcterms:modified>
</cp:coreProperties>
</file>