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del primo ordine mette in relazione una funzione incognita e la sua derivata prima. Il modo di risolverla dipende da come si riesce a riscriverla.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corsi introduttivi tornano tre strutture, l'equazione separabile, quella lineare e quella omogenea. Riconoscere la struttura viene prima di qualsiasi calcolo, perché ciascuna ha un procedimento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Separabile vuol dire che le y, moltiplicate per la derivata, stanno su un lato e le x sull'altro. Lineare vuol dire che l'equazione si riscrive come y' + p(t)y = g(t). Omogenea vuol dire che il secondo membro dipende soltanto dal rapporto tra y e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segnala un controllo in più: dove il fattore in y si azzera nascono soluzioni costanti, da esaminare a parte. Wolfram MathWorld spiega la ragione, il passaggio di separazione divide per quel fattore e dividendo può perdere per strada proprio quelle soluzioni.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standard di un'equazione lineare del primo ordine è y' + p(t)y = g(t), con p e g funzioni continue. Moltiplicando per il fattore integrante i due lati, il lato con la derivata diventa integrabile in un passaggio.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fattore si ricava come esponenziale dell'integrale di p, e la costante che l'integrale porta con sé si può scegliere uguale a 1. Se il problema porta una condizione iniziale, l'ultimo passo la usa per fissare 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Paul's Online Math Notes porta un problema in cui la derivata di f rispetto a y è discontinua in y = 0 e che ammette sia y = 0 sia y(t) = ±(2t/3)^(3/2).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integra ciascun lato nella propria variabile, e l'integrazione porta la costante arbitraria. Seconda domanda, che cosa manca ancora prima di dire che l'esercizio è finito?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esce anche dagli esercizi di manuale. Paul Dawkins lo applica a un modello di caduta con resistenza dell'aria, dove il fattore integrante porta alla soluzione generale v = 50 + c·e^(−0,196t), poi fissata dalla velocità iniziale.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del primo ordine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forma per 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64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forma ha questa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ALLA SOLUZIONE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la forma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le variabili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integrante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soluzioni esistono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Y SU UN LATO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Separabili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mosse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Separare, poi integrare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Y' + P Y = 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fattore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Moltiplicare e integrare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 Y/X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sostituzione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y/x porta al separabile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SI SEPARA, POI SI INTEGRA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Soluzioni costanti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il fattore in y si azzera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y su un lato, le x sull'altro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lato nella sua variabile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Fissare la costante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condizione iniziale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CAMBIA LA MOSSA RISOLUTIVA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 da un lato, x dall'altro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separando e integrando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p y = 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fattore integrante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in cui l'equazione si riesce a scrivere decide quale procedimento si applica.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COSTANTI ARRIVANO DALLA CONDIZIONE INIZIALE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fissa la richiesta y(1) = 1/25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al cubo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fattore integrante dell'esempio OpenStax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esponenziale dell'integrale di p(x) = 3/x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Cauchy ha una soluzione sola.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 caso lineare l'unicità vale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vicino al punto iniziale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soltanto se sono continue, attorno a quel punto, la funzione f e la sua derivata parziale in y; quando quella richiesta cade, il problema può ammettere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soluzioni distinte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DA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 fa subito dopo aver separato le variabili?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integra ogni lato rispetto alla variabile che gli compete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deriva un'altra volta entrambi i lati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 per il fattore integrante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i due esempi svolti con carta e penna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recaplica.com/it/scienza/equazioni-differenziali-primo-ordine/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OpenStax · Wolfram MathWorld · MIT OpenCourseWare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 del primo ordine: come si risolvono — Recap</dc:title>
  <dc:subject>PptxGenJS Presentation</dc:subject>
  <dc:creator>Recaplica</dc:creator>
  <cp:lastModifiedBy>Recaplica</cp:lastModifiedBy>
  <cp:revision>1</cp:revision>
  <dcterms:created xsi:type="dcterms:W3CDTF">2026-10-13T05:26:59Z</dcterms:created>
  <dcterms:modified xsi:type="dcterms:W3CDTF">2026-10-13T05:26:59Z</dcterms:modified>
</cp:coreProperties>
</file>