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L'equazione di Bernoulli qui presentata appartiene alle equazioni differenziali ordinarie: il principio di Bernoulli della fisica dei fluidi porta il nome di un altro membro della stessa famiglia svizzera, Daniel Bernoulli.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p(x) e q(x) sono funzioni continue sull'intervallo considerato, e n può assumere qualunque valore reale: intero, con la virgola o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sostituzione l'equazione di partenza diventa lineare di primo ordine nella funzione v. Trovata v, si rimette v = y^(1-n) e si risolve per 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n = 1 l'equazione è anche a variabili separabili. Il concetto di linearità richiamato qui è lo stesso studiato in algebra lineare, un 'equazione in cui ogni termine è di primo grado nell'incognita.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n = 2 e la sostituzione v = y^(-1), l'equazione diventa lineare in v e si risolve col fattore integrante x^(-4). La condizione iniziale y(2) = -1 porta alla soluzione finale y(x) = -16 / [x⁴(1 + 16 ln(x/2))].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cognome Bernoulli torna in più aree perché la famiglia svizzera ha contato diversi matematici e fisici. La slide parla sempre dell'equazione differenziale: il principio fisico resta un altro argomento.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LibreTexts risolve xy' + y(x+1) + xy⁵ = 0, dove dopo la sostituzione v = y^(-4) l'equazione lineare in v porta a un integrale senza forma chiusa elementare: la soluzione resta scritta con quell'integrale.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n = 0 e n = 1, perché in quei casi l'equazione è già lineare. Seconda domanda, che equazione lineare si ottiene in v per un valore di n diverso da questi due?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riconduce ogni equazione di Bernoulli non lineare a un'equazione lineare in v, con la stessa sostituzione per qualunque esponente n diverso da 0 e da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Bernoulli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sostituzione che la rende lineare, in equazioni differenziali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 AL METODO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sostituzione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risolto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manca la forma chiusa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DELLA FAMIGLIA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y^n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non 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compare a destra dell'equazione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reale qualsiasi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intero, con la virgola o negativo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DIVISIONE ALLA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Dividere per y^n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 il termine non lineare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Sostituire v = y^(1-n)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v' si scrive con y^(-n)y'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Fattore integrante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come ogni lineare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SERVE LA SOSTITUZIONE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= 0 oppure n = 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è già lineare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i metodi standard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altro valore di 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y^n rende l'equazione non lineare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v = y^(1-n), poi il fattore integrante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 n decide se basta la lineare semplice o serve la sostituzione.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DELL'ESEMPIO DI LAMAR UNIVERSITY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l'esponente n dell'esempio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sostituzione usata è v = y^(-1)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ln 2 - 1/16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fissa la condizione y(2) = -1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Bernoulli è il principio dei fluidi.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qui presentata è un argomento di equazioni differenziali ordinarie, attribuito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Jacob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il principio dei fluidi, che lega pressione e velocità, porta il nome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Daniel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 L'ESERCIZIO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59534" y="2843632"/>
            <a:ext cx="4842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Questa soluzione ha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formula semplice?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DA 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quali valori di n non serve la sostituzione v = y^(1-n)?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0 e n =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n negativo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nessun valore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Rifai i due esempi svolti con carta e penna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recaplica.com/it/scienza/equazione-differenziale-bernoulli/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Paul's Online Math Notes · Wolfram MathWorld · Mathematics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Equazione differenziale di Bernoulli: cos'è e come si risolve — Recap</dc:title>
  <dc:subject>PptxGenJS Presentation</dc:subject>
  <dc:creator>Recaplica</dc:creator>
  <cp:lastModifiedBy>Recaplica</cp:lastModifiedBy>
  <cp:revision>1</cp:revision>
  <dcterms:created xsi:type="dcterms:W3CDTF">2026-10-13T06:52:25Z</dcterms:created>
  <dcterms:modified xsi:type="dcterms:W3CDTF">2026-10-13T06:52:25Z</dcterms:modified>
</cp:coreProperties>
</file>