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meccanica è la somma dell'energia cinetica di un corpo e della sua energia potenziale. Per cambiarla serve compiere un lavoro, e in assenza di attrito resta costante durante il moto: la formula Em = Ec + Ep ne descrive l'equilibrio.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dare energia cinetica a un corpo occorre compiere lavoro su di esso: un oggetto si muove perché una forza, in precedenza, ha compiuto un lavoro su di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una forza costante il lavoro si calcola moltiplicando l'intensità della forza, lo spostamento e il coseno dell'angolo tra le due direzioni. Una persona che spinge un tosaerba con una forza di 75 N, inclinata di 35 gradi sotto l'orizzontale, per 25 metri, compie un lavoro di circa 1.540 joule.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teorema lavoro-energia afferma che la variazione dell'energia cinetica di un corpo è uguale al lavoro netto compiuto su di esso. L'energia cinetica misura il lavoro che un corpo in movimento potrebbe compiere su ciò che urta, proprio grazie al suo moto. In un pendolo semplice senza attrito, lungo un metro e lasciato partire da 30 gradi, questo calcolo dà una velocità di circa 1,62 m/s nel punto più basso dell'oscillazione.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meccanica di un corpo resta costante se le eventuali forze non conservative, come l'attrito, non compiono lavoro su di esso. Un sasso di 10 kg che cade da una rupe alta 20 metri trasforma l'energia potenziale in energia cinetica durante la caduta.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agiscono forze non conservative come l'attrito, l'energia meccanica non si conserva più esattamente: la sua variazione è uguale al lavoro compiuto da quelle forze.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presenza di forze dissipative come la resistenza dell'aria, la differenza tra l'energia meccanica iniziale e quella finale misura proprio l'energia dissipata, in questo caso concreto pari a 130 kJ. Nelle montagne russe, mentre il vagone scende lungo la prima discesa, l'energia potenziale si trasforma in energia cinetica, che nel punto più basso ha già assorbito gran parte dell'energia potenziale di partenza.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giusta è la prima: il lavoro è l'effetto di una forza che provoca uno spostamento nella propria direzione. Seconda domanda per la classe, raddoppiando la velocità di un corpo, come cambia la sua energia cinetica? Più che raddoppia, perché nella formula Ec = ½mv² la velocità è al quadrato.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meccanica è la somma di energia cinetica e potenziale, e in assenza di forze non conservative resta costante: Em = Ec + 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Energia meccanica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Lavoro, energia cinetica e la formula della conservazione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503936" y="2106016"/>
            <a:ext cx="38825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l'energia di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corpo in movimento?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lavoro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L'energia cinetica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L'energia potenziale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si dissipa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100 JOULE E 1.540 JOULE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joule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lavoro di una forza di 20 N su 5 m di spostamento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joule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lavoro per spingere un tosaerba lungo 25 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TEOREMA LAVORO-ENERGIA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½mv²</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energia cinetica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formula, massa per il quadrato della velocità</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m/s</a:t>
            </a:r>
            <a:pPr indent="0" marL="0">
              <a:lnSpc>
                <a:spcPct val="120000"/>
              </a:lnSpc>
              <a:buNone/>
            </a:pPr>
            <a:r>
              <a:rPr lang="en-US" sz="1500" dirty="0">
                <a:solidFill>
                  <a:schemeClr val="tx2"/>
                </a:solidFill>
                <a:latin typeface="+mn-lt" pitchFamily="34" charset="0"/>
                <a:ea typeface="+mn-lt" pitchFamily="34" charset="-122"/>
                <a:cs typeface="+mn-lt" pitchFamily="34" charset="-120"/>
              </a:rPr>
              <a:t>: la velocità del pendolo nel punto più basso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EM RESTA EC + EP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Em</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Ec + Ep</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somma resta costante senza forze non conservative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kg</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massa di un sasso che cade da una rupe alta 20 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L'energia meccanica si conserva sempre, in qualsiasi situazione.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Quando intervengono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forze non conservative come l'attrito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sua variazione è uguale al lavoro che quelle forze compiono.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130 KJ PERSI PER ATTRITO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kJ</a:t>
            </a:r>
            <a:pPr indent="0" marL="0">
              <a:lnSpc>
                <a:spcPct val="120000"/>
              </a:lnSpc>
              <a:buNone/>
            </a:pPr>
            <a:r>
              <a:rPr lang="en-US" sz="1500" dirty="0">
                <a:solidFill>
                  <a:schemeClr val="tx2"/>
                </a:solidFill>
                <a:latin typeface="+mn-lt" pitchFamily="34" charset="0"/>
                <a:ea typeface="+mn-lt" pitchFamily="34" charset="-122"/>
                <a:cs typeface="+mn-lt" pitchFamily="34" charset="-120"/>
              </a:rPr>
              <a:t>: l'energia dissipata dalla resistenza dell'aria, in un caso concreto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Cos'è il lavoro, in fisica?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L'effetto di una forza che provoca uno spostamento nella propria direzione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velocità media di un corpo in un intervallo di tempo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massa di un corpo moltiplicata per la sua accelerazione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recaplica.com/it/scienza/energia-meccanica/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HyperPhysics · OpenStax · NASA Glenn Research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Energia meccanica: cos'è e la formula della conservazione — Recap</dc:title>
  <dc:subject>PptxGenJS Presentation</dc:subject>
  <dc:creator>Recaplica</dc:creator>
  <cp:lastModifiedBy>Recaplica</cp:lastModifiedBy>
  <cp:revision>1</cp:revision>
  <dcterms:created xsi:type="dcterms:W3CDTF">2026-10-17T06:38:07Z</dcterms:created>
  <dcterms:modified xsi:type="dcterms:W3CDTF">2026-10-17T06:38:07Z</dcterms:modified>
</cp:coreProperties>
</file>