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è la somma dell'energia cinetica di un corpo e della sua energia potenziale. Per cambiarla serve compiere un lavoro, e in assenza di attrito resta costante durante il moto: la formula Em = Ec + Ep ne descrive l'equilibrio.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dare energia cinetica a un corpo occorre compiere lavoro su di esso: un oggetto si muove perché una forza, in precedenza, ha compiuto un lavoro su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una forza costante il lavoro si calcola moltiplicando l'intensità della forza, lo spostamento e il coseno dell'angolo tra le due direzioni. Una persona che spinge un tosaerba con una forza di 75 N, inclinata di 35 gradi sotto l'orizzontale, per 25 metri, compie un lavoro di circa 1.540 joule.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Sistema Internazionale l'unità di misura del lavoro è il joule, pari a un newton moltiplicato per un metro.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lavoro-energia afferma che la variazione dell'energia cinetica di un corpo è uguale al lavoro netto compiuto su di esso. L'energia cinetica misura il lavoro che un corpo in movimento potrebbe compiere su ciò che urta, proprio grazie al suo moto. In un pendolo semplice senza attrito, lungo un metro e lasciato partire da 30 gradi, questo calcolo dà una velocità di circa 1,62 m/s nel punto più basso dell'oscillazione.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pendolo l'energia cinetica nel punto più basso dell'oscillazione è uguale all'energia potenziale nel punto più alto: è lo scambio continuo tra le due forme di energia meccanica, a somma costante.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di un corpo resta costante se le eventuali forze non conservative, come l'attrito, non compiono lavoro su di esso. Un sasso di 10 kg che cade da una rupe alta 20 metri trasforma l'energia potenziale in energia cinetica durante la caduta.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agiscono forze non conservative come l'attrito, l'energia meccanica non si conserva più esattamente: la sua variazione è uguale al lavoro compiuto da quelle forze.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presenza di forze dissipative come la resistenza dell'aria, la differenza tra l'energia meccanica iniziale e quella finale misura proprio l'energia dissipata, in questo caso concreto pari a 130 kJ. Nelle montagne russe, mentre il vagone scende lungo la prima discesa, l'energia potenziale si trasforma in energia cinetica, che nel punto più basso ha già assorbito gran parte dell'energia potenziale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il lavoro è l'effetto di una forza che provoca uno spostamento nella propria direzione. Seconda domanda per la classe, raddoppiando la velocità di un corpo, come cambia la sua energia cinetica? Più che raddoppia, perché nella formula Ec = ½mv² la velocità è al quadrato.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meccanica è la somma di energia cinetica e potenziale, e in assenza di forze non conservative resta costante: Em = Ec + 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Energia meccanica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Lavoro, energia cinetica e la formula della conservazione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l'energia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 in movimento?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lavoro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cinetica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potenziale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si dissipa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lavoro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forza, uno spostamento, un prodotto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100 JOULE E 1.540 JOULE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lavoro di una forza di 20 N su 5 m di spostamento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lavoro per spingere un tosaerba lungo 25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FORZA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spinta applicata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SPOSTAMENTO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distanza percorsa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ANGOLO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stessa direzione del moto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L'energia cinetica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lavoro netto cambia il moto di un corpo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TEOREMA LAVORO-ENERGIA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½mv²</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energia cinetica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formula, massa per il quadrato della velocità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del pendolo nel punto più basso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L'energia potenziale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somma che non cambia, senza attrito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GRADI, ZERO ATTRITO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Punto più alto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potenziale massima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Punto più basso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cinetica massima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Punto più alto opposto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potenziale massima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EM RESTA EC + 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Ec + Ep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somma resta costante senza forze non conservative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di un sasso che cade da una rupe alta 20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L'energia meccanica si conserva sempre, in qualsiasi situazione.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Quando intervengono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forze non conservative come l'attrito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sua variazione è uguale al lavoro che quelle forze compiono.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Quando si dissipa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Attrito e resistenza dell'aria rompono l'equilibrio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130 KJ PERSI PER ATTRITO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dissipata dalla resistenza dell'aria, in un caso concreto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lavoro, in fisica?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L'effetto di una forza che provoca uno spostamento nella propria direzione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velocità media di un corpo in un intervallo di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massa di un corpo moltiplicata per la sua accelerazione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recaplica.com/it/scienza/energia-meccanica/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meccanica: cos'è e la formula della conservazione — Recap</dc:title>
  <dc:subject>PptxGenJS Presentation</dc:subject>
  <dc:creator>Recaplica</dc:creator>
  <cp:lastModifiedBy>Recaplica</cp:lastModifiedBy>
  <cp:revision>1</cp:revision>
  <dcterms:created xsi:type="dcterms:W3CDTF">2026-10-17T06:38:07Z</dcterms:created>
  <dcterms:modified xsi:type="dcterms:W3CDTF">2026-10-17T06:38:07Z</dcterms:modified>
</cp:coreProperties>
</file>