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L'effetto serra è il meccanismo naturale con cui alcuni gas dell'atmosfera, come l'anidride carbonica e il vapore acqueo, trattengono parte del calore che la Terra rimanda verso lo spazio. In questa presentazione vediamo come funziona, chi sono i gas serra, perché è vitale e perché si sta rafforzando.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deserti la temperatura crolla appena cala il buio. L'aria secca contiene pochissimo vapore acqueo, cioè poco gas serra «locale», e il calore accumulato di giorno scappa verso lo spazio quasi senza ostacoli. In una notte umida o nuvolosa, invece, il calore resta intrappolato e la temperatura scende molto più lentamente. Tenete a mente questo indizio, perché la risposta completa è il tema dell'intera presentazione.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luce del Sole attraversa l'atmosfera quasi indisturbata e scalda la superficie. Il pianeta, una volta scaldato, restituisce quell'energia sotto forma di radiazione infrarossa, calore invisibile che risale verso lo spazio. Qui entrano in scena i gas serra, molecole capaci di assorbire quel calore in uscita e di rimandarne una parte verso il basso. È lo stesso effetto di una coperta in una notte fredda, la coperta non produce calore, rallenta la fuga di quello del tuo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L'atmosfera è fatta soprattutto di azoto e ossigeno, che però sono «trasparenti» al calore infrarosso, lo lasciano passare. I gas serra sono una piccola minoranza dell'aria, ma bastano a decidere il clima dell'intero pianeta. Completano la squadra il protossido di azoto, l'ozono e i CFC. Il vapore acqueo non lo immettiamo direttamente in quantità rilevanti, aumenta perché un'aria più calda trattiene più umidità, e così amplifica il riscaldamento.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Senza l'effetto serra naturale la temperatura media sarebbe più bassa di circa 33°C, e la vita come la conosciamo non avrebbe mai attecchito. La natura, peraltro, tiene il sistema in equilibrio da sempre, la fotosintesi sottrae continuamente CO₂ all'aria per trasformarla in zuccheri e legno, mentre gli oceani ne assorbono un'altra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L'effetto serra è un meccanismo naturale indispensabile, esiste da miliardi di anni ed è il motivo per cui la Terra è abitabile. Le attività umane immettono gas serra in più, il calore trattenuto aumenta e la temperatura sale. Distinguere tra effetto serra naturale e potenziato è la chiave di tutto l'argomento, a scuola come nei dibattiti pubblici.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servizio climatico europeo Copernicus il 2024 ha avuto una temperatura media di 15,10°C, primo anno solare oltre la soglia di 1,5°C. E la CO₂ da sola, secondo la NOAA, è responsabile di circa l'80% dell'effetto riscaldante aggiunto dai gas serra di origine umana dal 1990.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L'effetto serra è il meccanismo con cui l'atmosfera trattiene il calore. Il riscaldamento globale è l'aumento a lungo termine della temperatura causato dal suo potenziamento. Il cambiamento climatico è l'insieme più ampio delle conseguenze, dalla fusione dei ghiacci all'innalzamento del livello dei mari. Sono i circa 150 ppm di CO₂ aggiunti in poco più di due secoli e mezzo ad aver alterato l'equilibrio.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L'effetto serra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coperta intorno al pianeta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UN INDIZIO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05553" y="2843632"/>
            <a:ext cx="16216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di notte nel deserto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temperatura crolla?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la coperta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 i gas serra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Naturale, anzi vitale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potenziamento umano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DEL CALORE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coperta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produce calore, ne rallenta la fuga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luce solare entra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attraversa l'atmosfera e scalda la superficie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Terra riemette calore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radiazione infrarossa, invisibile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gas trattengono il calore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ne rimandano una parte verso il basso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DA CONOSCERE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Vapore acqueo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abbondante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col riscaldamento e lo amplifica, un feedback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Anidride carbonica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CO₂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più importante tra quelle emesse dall'uomo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Metano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CH₄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allevamenti, risaie, discariche, estrazioni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COPERTA CHE CI TIENE IN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15°C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media con la coperta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temperatura che rende la Terra abitabile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-18°C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effetto serra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pianeta di oceani ghiacciati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Miliardi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quanto il meccanismo esiste e funziona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non è l'effetto serra.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saremmo a circa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-18°C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tra oceani ghiacciati. Il problema è il suo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potenziamento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causato dai gas che le attività umane aggiungono.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POTENZIAMENTO,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+50%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CO₂ in più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rispetto all'era preindustriale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+1,6°C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l'anno più caldo mai registrato, sul periodo 1850-1900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1.897 ppb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metano nel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livello più alto degli ultimi 800.000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NATURALE CONTRO POTENZIATO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Rende la Terra abitabile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QUANTO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anni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Potenziato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FA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salire la temperatura globale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QUANTO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Poco più di due secoli e mezzo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meccanismo da conoscere, non da temere.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recaplica.com/it/scienza/effetto-serra/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NOAA · Copernicus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Effetto serra: cos'è e come funziona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