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L'effetto serra è il meccanismo naturale con cui alcuni gas dell'atmosfera, come l'anidride carbonica e il vapore acqueo, trattengono parte del calore che la Terra rimanda verso lo spazio. In questa presentazione vediamo come funziona, chi sono i gas serra, perché è vitale e perché si sta rafforzando.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deserti la temperatura crolla appena cala il buio. L'aria secca contiene pochissimo vapore acqueo, cioè poco gas serra «locale», e il calore accumulato di giorno scappa verso lo spazio quasi senza ostacoli. In una notte umida o nuvolosa, invece, il calore resta intrappolato e la temperatura scende molto più lentamente. Tenete a mente questo indizio, perché la risposta completa è il tema dell'intera presentazione.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luce del Sole attraversa l'atmosfera quasi indisturbata e scalda la superficie. Il pianeta, una volta scaldato, restituisce quell'energia sotto forma di radiazione infrarossa, calore invisibile che risale verso lo spazio. Qui entrano in scena i gas serra, molecole capaci di assorbire quel calore in uscita e di rimandarne una parte verso il basso. È lo stesso effetto di una coperta in una notte fredda, la coperta non produce calore, rallenta la fuga di quello del tuo corpo.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L'atmosfera è fatta soprattutto di azoto e ossigeno, che però sono «trasparenti» al calore infrarosso, lo lasciano passare. I gas serra sono una piccola minoranza dell'aria, ma bastano a decidere il clima dell'intero pianeta. Completano la squadra il protossido di azoto, l'ozono e i CFC. Il vapore acqueo non lo immettiamo direttamente in quantità rilevanti, aumenta perché un'aria più calda trattiene più umidità, e così amplifica il riscaldamento.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l'effetto serra naturale la temperatura media sarebbe più bassa di circa 33°C, e la vita come la conosciamo non avrebbe mai attecchito. La natura, peraltro, tiene il sistema in equilibrio da sempre, la fotosintesi sottrae continuamente CO₂ all'aria per trasformarla in zuccheri e legno, mentre gli oceani ne assorbono un'altra parte.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L'effetto serra è un meccanismo naturale indispensabile, esiste da miliardi di anni ed è il motivo per cui la Terra è abitabile. Le attività umane immettono gas serra in più, il calore trattenuto aumenta e la temperatura sale. Distinguere tra effetto serra naturale e potenziato è la chiave di tutto l'argomento, a scuola come nei dibattiti pubblici.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Bruciare combustibili fossili libera in atmosfera carbonio rimasto sottoterra per milioni di anni. Il valore di partenza lo conosciamo grazie alle carote di ghiaccio estratte in Antartide, dove la neve ha intrappolato bollicine d'aria dell'epoca. Dal 1958 una stazione sul vulcano Mauna Loa, alle Hawaii, misura la CO₂ dell'aria giorno per giorno, è la serie di misurazioni dirette più lunga al mondo, con un piccolo saliscendi stagionale dovuto alle piante dell'emisfero nord.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servizio climatico europeo Copernicus il 2024 ha avuto una temperatura media di 15,10°C, primo anno solare oltre la soglia di 1,5°C. E la CO₂ da sola, secondo la NOAA, è responsabile di circa l'80% dell'effetto riscaldante aggiunto dai gas serra di origine umana dal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L'effetto serra è il meccanismo con cui l'atmosfera trattiene il calore. Il riscaldamento globale è l'aumento a lungo termine della temperatura causato dal suo potenziamento. Il cambiamento climatico è l'insieme più ampio delle conseguenze, dalla fusione dei ghiacci all'innalzamento del livello dei mari. Sono i circa 150 ppm di CO₂ aggiunti in poco più di due secoli e mezzo ad aver alterato l'equilibrio.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ma è la velocità a essere fuori scala, la CO₂ cresce 100-200 volte più in fretta degli aumenti naturali avvenuti alla fine dell'ultima era glaciale. E livelli simili non si vedevano da circa 3 milioni di anni, quando il pianeta era 2,5-4°C più caldo rispetto al livello preindustriale.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L'azoto, pur essendo il gas più abbondante dell'atmosfera, è «trasparente» al calore infrarosso, non lo assorbe. Vapore acqueo, CO₂ e metano invece lo assorbono e lo riemettono, ed è questo che li rende gas serra. Se c'è tempo, seconda domanda dal quiz del Recap: vero o falso, senza l'effetto serra la Terra sarebbe più fresca ma comunque abitabile? (Falso: sarebbe circa 33°C più fredda, con gli oceani ghiacciati.)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L'effetto serra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coperta intorno al pianeta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 INDIZIO</a:t>
            </a:r>
            <a:endParaRPr lang="en-US" sz="1300" dirty="0"/>
          </a:p>
        </p:txBody>
      </p:sp>
      <p:sp>
        <p:nvSpPr>
          <p:cNvPr id="3" name="Shape 1"/>
          <p:cNvSpPr/>
          <p:nvPr/>
        </p:nvSpPr>
        <p:spPr>
          <a:xfrm>
            <a:off x="4705553" y="2843632"/>
            <a:ext cx="16216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di notte nel deserto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 temperatura crolla?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 la coperta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sono i gas serra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Naturale, anzi vitale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potenziamento umano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Come funziona la coperta</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luce entra, il calore fa più fatica a uscire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VIAGGIO DEL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coperta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produce calore, ne rallenta la fuga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luce solare entra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attraversa l'atmosfera e scalda la superficie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Terra riemette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radiazione infrarossa, invisibile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gas trattengono il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ne rimandano una parte verso il basso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sono i gas serra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piccola minoranza dell'aria che decide il clima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DA CONOSCERE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Vapore acqueo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più abbondante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Cresce col riscaldamento e lo amplifica, un feedback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Anidride carbonica</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CO₂</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più importante tra quelle emesse dall'uomo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Metano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CH₄</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 allevamenti, risaie, discariche, estrazioni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Naturale, anzi vitale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differenza tra un pianeta vivo e uno ghiacciato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COPERTA CHE CI TIENE IN VITA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media con la coperta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temperatura che rende la Terra abitabile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senza effetto serra</a:t>
            </a:r>
            <a:pPr indent="0" marL="0">
              <a:lnSpc>
                <a:spcPct val="120000"/>
              </a:lnSpc>
              <a:buNone/>
            </a:pPr>
            <a:r>
              <a:rPr lang="en-US" sz="1500" dirty="0">
                <a:solidFill>
                  <a:schemeClr val="tx2"/>
                </a:solidFill>
                <a:latin typeface="+mn-lt" pitchFamily="34" charset="0"/>
                <a:ea typeface="+mn-lt" pitchFamily="34" charset="-122"/>
                <a:cs typeface="+mn-lt" pitchFamily="34" charset="-120"/>
              </a:rPr>
              <a:t>: un pianeta di oceani ghiacciati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Miliardi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quanto il meccanismo esiste e funziona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problema non è l'effetto serra.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Senza saremmo a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-18°C</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oceani ghiacciati. Il problema è il suo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potenziamento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causato dai gas che le attività umane aggiungono.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Il potenziamento umano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Gli strati aggiunti alla coperta dalla metà del Settecento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CO₂ NELL'ARIA, DA 280 A 429 PPM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Rivoluzione industriale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carbone, poi petrolio e gas</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Curva di Keeling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sale come una scala, un gradino ogni anno</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Metà del Settecento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280 parti per milione</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Mauna Loa iniziano le misurazioni dirette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Luglio 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media mensile di 429 ppm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POTENZIAMENTO,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CO₂ 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all'era preindustriale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l'anno più caldo mai registrato, sul periodo 1850-1900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 ppb</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metano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livello più alto degli ultimi 800.000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NATURALE CONTRO POTENZIATO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Rende la Terra abitabile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QUANTO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Miliardi di anni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Potenziato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 salire la temperatura globale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QUANTO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Poco più di due secoli e mezzo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meccanismo da conoscere, non da temere.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L'OBIEZIONE</a:t>
            </a:r>
            <a:endParaRPr lang="en-US" sz="1300" dirty="0"/>
          </a:p>
        </p:txBody>
      </p:sp>
      <p:sp>
        <p:nvSpPr>
          <p:cNvPr id="3" name="Shape 1"/>
          <p:cNvSpPr/>
          <p:nvPr/>
        </p:nvSpPr>
        <p:spPr>
          <a:xfrm>
            <a:off x="5155946" y="2106016"/>
            <a:ext cx="21703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Ma il clima non è sempre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cambiato?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 questi NON è un gas serra?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metano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L'azoto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vapore acqueo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recaplica.com/it/scienza/effetto-serra/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Copernicus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Effetto serra: cos'è e come funziona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