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irrazionale è una disequazione in cui l'incognita compare sotto il segno di una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dall'indice della radice e dal segno del secondo membro, sono i due elementi che cambiano il procedimento.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condizione da imporre, il radicando (l'espressione sotto la radice) maggiore o uguale a zero: è la condizione di esistenza, sempre prima del confronto tra i due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caso con il segno di minore serve un solo sistema con tre condizioni insieme, radicando non negativo, secondo membro positivo, radicando minore del quadrato del secondo membro.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concordano, il caso con il segno di maggiore richiede l'unione di due sistemi, uno per il secondo membro negativo, l'altro per il secondo membro non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studente tende a trattare i due casi come simmetrici, ma la struttura logica è diversa, e va imparata separatamente.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elementi da controllare sempre prima di impostare i sistemi, il radicando, il segno del secondo membro, l'indice della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l'unione dei due sistemi. Seconda domanda per la classe, perché l'indice dispari non richiede la condizione di esistenza?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sotto una radice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24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con l'incognita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una radice?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PRIMA DI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minimo del radicando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condizione, solo con indice pari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extra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l'indice della radice è dispari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su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deve esistere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sempre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altrimenti il confronto non regge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quadrato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minore del secondo membro elevato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STRADE, UNA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negativo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è negativo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automatica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non negativo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non è negativo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elevare al quadrato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dei due sistemi è la soluzione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per maggiore e minore non sono le stesse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condizioni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bastano per il minore; per il maggiore serve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unire i risultati di due sistemi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radicando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restare non negativo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condizione di esistenza, sempre la prima da porre, solo con indice pari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membro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quale sistema usare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segno separa i due casi, maggiore o minore, e cambia il procedimento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o dispari cambia tutto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l'indice pari impone la condizione di esistenza del radicando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caso con il segno di maggiore, come si trova la soluzione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uniscono le soluzioni dei due sistemi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intersecano le soluzioni dei due sistemi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prende solo il sistema con il secondo membro negativo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 DEL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irrazionali: cosa sono e come si risolvono, con esercizi guidati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