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spiega che cosa gli studi chiamano dipendenza dal cellulare e con quali limiti la misurano.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giusta, la domanda serve solo a introdurre i dati. Una meta-analisi del 2019 stima un uso problematico dello smartphone in circa un ragazzo su quattro tra quelli studiati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numeri della meta-analisi di Sohn e colleghi (BMC Psychiatry, 2019), 41 studi di cui 38 trasversali e 3 di coorte, per oltre 41.000 bambini e giovani (ammessi solo studi con età media fino a 25 anni). La quota mediana di uso problematico è del 23,3%; nella metà centrale degli studi va dal 14,0% al 31,2% (intervallo interquartile). Gli studi usavano 24 questionari diversi e definizioni molto variabili. Una review del 2024 ricorda che il fenomeno non è incluso nel DSM, il manuale diagnostico della psichiatria.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review del 2024 (Frontiers in Psychiatry) precisa che la ricerca disponibile è fatta soprattutto di studi trasversali, con dati riferiti dai partecipanti, e che non permette di stabilire cosa causa cosa. La stessa review indica gli adolescenti come la fascia più a rischio e non ne spiega il motivo. L'advisory APA riguarda i social media e raccomanda, per la prima adolescenza, la guida di un adulto.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stime della stessa meta-analisi del 2022, che riunisce 52 studi di 20 Paesi, con partecipanti di 22 anni in media. Contano chi supera una soglia di punteggio in un questionario, quasi sempre lo stesso, e nessuna delle tre è una quota di diagnosi. Gli autori propongono di inserire la nomofobia nelle prossime edizioni del DSM, della classificazione internazionale delle malattie (ICD) e di quella dei disturbi del sonno (ICSD).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odds ratio dicono quanto spesso due cose compaiono insieme in un gruppo. Gli autori della meta-analisi scrivono di non poter escludere la causalità inversa, cioè che sia il malessere a portare a un uso maggiore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quadro riassume gli odds ratio della meta-analisi 2019 (Sohn et al.), depressione 3,17, ansia 3,05, sonno di qualità peggiore 2,60, stress percepito più alto 1,86. L'odds ratio della depressione è calcolato sui dati di quattro studi, e gli autori giudicano la qualità delle prove moderata per la depressione, bassa per le altre tre associazioni. Nessuno degli studi citati prova che il telefono causi da solo questi sintomi, e un odds ratio alto non dice cosa succederà a una persona specifica.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odds ratio alto indica un'associazione più frequente nel campione, e da solo non dice che cosa causa cosa. Seconda domanda per la classe, "che cosa scrive l'APA sullo sviluppo dell'autocontrollo in adolescenza?".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il quiz, le flashcard e la mappa concettuale del 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Dipendenza dal cellulare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osservano gli studi e con quali limiti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641598" y="2474824"/>
            <a:ext cx="2806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volte oggi hai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controllato il telefono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deciderlo?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osserva nel cervello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Nomofobia e sonno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Ansia e depressione nei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USO PROBLEMATICO DELLO SMARTPHONE, NON INCLUSO NEL DSM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giovani studiati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uso problematico dello smartphone, meta-analisi 2019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30 condotti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41.000 partecipanti, quasi tutti studi trasversali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RIPORTANO GLI STUDI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Sistema di ricompensa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Meno attivo nelle persone con uso problematico, come nei disturbi depressivi.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Corteccia prefrontale</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parte dorsolaterale è decisiva per inibire una risposta.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Autocontrollo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APA 2023, sui social media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è del tutto sviluppato prima dell'età adulta.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NOMOFOBIA, IL DISAGIO DI RESTARE SENZA TELEFONO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meta-analisi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moderati, meta-analisi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severi, meta-analisi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COSA DICE UN ODDS RATIO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odds ratio descrive un gruppo osservato, non una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odds ratio tra uso problematico dello smartphone e ansia o depressione vengono da studi perlopiù trasversali e mostrano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legame più frequente nel campione osservato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Quando il disagio è concreto, se ne parla con un professionista.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RISULTATI DELLA META-ANALISI DEL 2019</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 associazioni trovate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ASSOCIAZIONE CON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ansia, depressione, stress, sonno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 DEL LEGAME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da 1,86 a 3,17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degli studi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CAUSA DIMOSTRATA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 studio citato la prova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CERTEZZA INDIVIDUALE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predice il caso singolo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dati mostrano un'associazione statistica osservata su gruppi di ragazzi.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ASSOCIAZIONE E CAUSA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odds ratio alto tra uso problematico dello smartphone e ansia significa che il cellulare causa l'ansia?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lo dimostra lo studio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indica solo un'associazione più frequente nel campione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si può dire nulla dai dati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recaplica.com/it/scienza/dipendenza-dal-cellulare/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BMC Psychiatry · Frontiers in Psychiatry · APA · meta-analisi nomofobia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Dipendenza dal cellulare: cosa succede al cervello negli adolescenti — Recap</dc:title>
  <dc:subject>PptxGenJS Presentation</dc:subject>
  <dc:creator>Recaplica</dc:creator>
  <cp:lastModifiedBy>Recaplica</cp:lastModifiedBy>
  <cp:revision>1</cp:revision>
  <dcterms:created xsi:type="dcterms:W3CDTF">2026-09-27T19:38:28Z</dcterms:created>
  <dcterms:modified xsi:type="dcterms:W3CDTF">2026-09-27T19:38:28Z</dcterms:modified>
</cp:coreProperties>
</file>