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L'omotetia è una trasformazione geometrica definita da un centro, cioè un punto fisso, e da un rapporto k diverso da zero. Oggi vediamo cosa conserva, cosa cambia, come si distingue dalle isometrie e dove si usa fuori dai libri.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Sì, se la trasformazione che le lega è un'omotetia: conserva gli angoli e il parallelismo delle rette, ma moltiplica ogni lunghezza per il rapporto k. Per questo la figura di arrivo è simile a quella di partenza, non congruente.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rapporto k è un numero reale diverso da zero: non ha altre condizioni sul segno. Con k maggiore di 1 la figura si ingrandisce, con k tra 0 e 1 si rimpicciolisce; un rapporto negativo è ammesso dalla definizione della Treccani, ma le fonti disponibili non ne danno un esempio numerico.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L'omotetia conserva le ampiezze degli angoli e il parallelismo delle rette. Non conserva le lunghezze dei segmenti, che vengono moltiplicate per il valore assoluto di k; resta però costante il rapporto tra due segmenti corrispondenti.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Quando all'omotetia si aggiunge anche una traslazione, una rotazione o una riflessione, il risultato prende il nome di similitudine.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 guarda due figure simili, una più grande e una più piccola, tende a pensare che la trasformazione abbia cambiato anche la forma. In realtà l'omotetia conserva gli angoli e il parallelismo delle rette: cambia solo la dimensione.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stesso principio dell'omotetia regola i cartografi che riducono il territorio reale in scala, gli architetti che costruiscono modellini degli edifici, e chi legge immagini da risonanza magnetica o TAC per esaminare meglio organi e tessuti.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(−8,12): con centro nell'origine si moltiplicano entrambe le coordinate per k. Seconda domanda per la classe: che differenza c'è tra un'omotetia e una similitudine?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pagina completa su Recaplica ha anche le flashcard e le domande frequenti, per ripassare centro, rapporto k e la differenza con le isometrie.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Omotetia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trasformazione che cambia scala senza cambiare forma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FIGURA DILATATA, UN RAPPORTO 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366461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figure con dimensioni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diverse possono avere 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stessa forma?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Centro e rapporto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cambia, cosa resta uguale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Isometrie a confronto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calcolo nel piano cartesiano</a:t>
            </a:r>
            <a:endParaRPr lang="en-US" sz="2300" dirty="0"/>
          </a:p>
        </p:txBody>
      </p:sp>
      <p:sp>
        <p:nvSpPr>
          <p:cNvPr id="14" name="Shape 12"/>
          <p:cNvSpPr/>
          <p:nvPr/>
        </p:nvSpPr>
        <p:spPr>
          <a:xfrm>
            <a:off x="548640" y="461772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8640" y="474573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05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1463040" y="470916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si usa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RAPPORTO K DECIDE LA SCALA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 &gt; 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ingrandimento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ogni lunghezza aumenta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 &lt; k &lt; 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riduzione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ogni lunghezza diminuisce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 negativo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ammesso dalla definizione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nessun esempio numerico nelle fonti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ANGOLI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Conservati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forma resta riconoscibile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PARALLELISMO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Conservato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retta diventa una retta parallela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LUNGHEZZE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Moltiplicate per k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rapporto tra segmenti resta costante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ISOMETRIE CONTRO OMOTETIA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Isometrie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LUNGHEZZE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Conservate, figura congruente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Traslazione, rotazione, riflessione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Omotetia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LUNGHEZZE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Moltiplicate per il rapporto k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Centro fisso, k diverso da zero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Entrambe conservano gli angoli; solo le isometrie conservano anche le lunghezze.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Dilatare una figura non vuol dire cambiarne la forma.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figura trasformata conserva angoli e parallelismo, a cambiare, in proporzione al rapporto k, è soltanto la dimensione.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MAPPE, EDIFICI, IMMAGINI MEDICHE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Cartografia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mappe in scala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Riduce il territorio reale per farlo stare su un foglio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Architettura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modellini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Edifici in scala ridotta prima della costruzione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Imaging medico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Risonanza e TAC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Ingrandire o rimpicciolire organi e tessuti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centro nell'origine e k=2, il punto (−4,6) dove finisce?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(−2,3)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(−8,12)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(4,−6)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la mappa e il quiz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recaplica.com/it/scienza/dilatazioni-geometriche/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MathBitsNotebook · Mathwords · K12 LibreTexts · GeeksforGeeks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Omotetia: cos'è e come funziona in geometria — Recap</dc:title>
  <dc:subject>PptxGenJS Presentation</dc:subject>
  <dc:creator>Recaplica</dc:creator>
  <cp:lastModifiedBy>Recaplica</cp:lastModifiedBy>
  <cp:revision>1</cp:revision>
  <dcterms:created xsi:type="dcterms:W3CDTF">2026-10-11T04:25:25Z</dcterms:created>
  <dcterms:modified xsi:type="dcterms:W3CDTF">2026-10-11T04:25:25Z</dcterms:modified>
</cp:coreProperties>
</file>