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digestione scompone il cibo, pezzo dopo pezzo, fino alle molecole che il corpo può assorbire.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l'intestino tenue misura in media 7 metri (StatPearls, 2024); il crasso aggiunge un altro metro e mezzo, oltre a bocca e stomaco.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tappa del percorso combina le due azioni in proporzioni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gastrico attiva anche il pepsinogeno, trasformandolo in pepsina.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Fegato, pancreas e cistifellea sono organi accessori del tubo digerente: gli forniscono bile e succo pancreatico attraverso i dotti, secondo il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per cui il pancreas non digerisce se stesso pur fabbricando enzimi capaci di digerire le proteine, secondo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duodeno riceve gli enzimi di fegato, pancreas e cistifellea; nel digiuno la segmentazione mescola il cibo con gli enzimi.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nell'intestino tenue, secondo StatPearls (2022). Seconda domanda per la classe: perché il pancreas non digerisce se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istituzionali, nessuna invenzione: solo fatti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del cibo nell'apparato digerente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2106016"/>
            <a:ext cx="1618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tragitto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panino nel tuo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MODI DI SCOMPORRE IL CIBO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 e lingua tritano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Contrazioni mescolano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SUCCHI DIGESTIVI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Sciolgono le molecole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TENUE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il grosso del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fanno i nutrienti.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STOMACO E IN BOCCA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del succo gastrico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liquidi più acidi del corpo,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6,7-7,0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ottimale dell'amilasi salivare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L'enzima che comincia a scomporre l'amido già in bocca.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digerire i grassi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Cistifellea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rilascia quando mangi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Enzimi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Scompone zuccheri, grassi, proteine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ZIMOGENI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pancreas produce i suoi enzimi già disattivati.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Tripsinogeno e chimotripsinogeno restano inattivi finché non arrivano nel duodeno, dove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vengono attivati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NELL'INTESTINO TENUE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la lunghezza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tratto più lungo del tubo digerente,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nutrienti assorbiti qui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più importante dell'assorbimento avviene nel tenue.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transito per un pasto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attraversarlo per intero,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maggior parte della digestione chimica?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bocca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Nello stomaco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Nell'intestino tenue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recaplica.com/it/scienza/digestione/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Digestione: il viaggio del cibo nell'apparato digerente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