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cinetica è l'energia che un corpo ha perché si muove. L'energia potenziale dipende invece dalla posizione delle parti di un sistema. La somma delle due è l'energia meccanica.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Sì, ha energia potenziale. Secondo la pagina didattica dell'University of Oregon l'energia potenziale è energia immagazzinata che dipende dalla configurazione delle parti di un sistema, quindi un corpo immobile in alto ne ha più di quando è arrivato a terra.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cinetica si calcola con Ec = ½ m v², dove m è la massa e v la velocità. Poiché la velocità compare al quadrato, raddoppiarla porta l'energia a quattro volte il valore di partenza. Anche un peso piccolo accumula energia potenziale misurabile, come i pesi di un orologio a cucù.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cinetica appartiene al corpo che si muove. L'energia potenziale appartiene al sistema, per esempio all'insieme oggetto-Terra, e dipende dalla distanza tra i due corpi che si attraggono per gravità.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un corpo scende e l'attrito è trascurabile, scrive OpenStax, la diminuzione dell'energia potenziale corrisponde esattamente all'aumento dell'energia cinetica. È quello che accade sul roller coaster, dove l'energia accumulata in cima si ritrova come velocità in basso.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L'energia potenziale di un sistema dipende dalla configurazione di partenza e da quella di arrivo, e non dal percorso compiuto per passare dall'una all'altra. È una proprietà delle forze conservative, come la gravità.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uno dei motivi per cui gli incidenti ad alta velocità fanno danni molto maggiori, perché l'energia da assorbire cresce molto più in fretta della velocità.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L'University of Oregon descrive la catena della diga: l'acqua trattenuta in alto ha energia potenziale, scendendo attraverso le turbine quell'energia diventa cinetica, e le turbine la trasformano in energia elettrica, con una parte dispersa in calore.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L'energia potenziale persa ricompare come energia cinetica, perché con sole forze conservative il totale rimane lo stesso. Seconda domanda per la classe, dove ha più energia potenziale un sasso, in cima alla scogliera o a metà caduta?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ci sono il quiz da cinque domande, le flashcard e la mappa concettuale, con le formule delle due energie e i casi del roller coaster e della diga.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Energia cinetica e potenziale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Due modi di avere energia, il movimento e la posizione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RISPONDI PRIMA DI ANDARE AVANTI</a:t>
            </a:r>
            <a:endParaRPr lang="en-US" sz="1300" dirty="0"/>
          </a:p>
        </p:txBody>
      </p:sp>
      <p:sp>
        <p:nvSpPr>
          <p:cNvPr id="3" name="Shape 1"/>
          <p:cNvSpPr/>
          <p:nvPr/>
        </p:nvSpPr>
        <p:spPr>
          <a:xfrm>
            <a:off x="3099562" y="2106016"/>
            <a:ext cx="174848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Un sasso fermo in cima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una scogliera ha energia?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SASSO IN CIMA ALLA TURBINA DELLA DIGA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L'energia del movimento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L'energia che dipende dalla posizione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cosa distingue le due energie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diga alla corrente elettrica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L'energia del movimento</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Serve lavoro per darla, e si misura col quadrato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NUMERO PER CIASCUNA DELLE DUE ENERGIE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l'energia cinetica a velocità doppia</a:t>
            </a:r>
            <a:pPr indent="0" marL="0">
              <a:lnSpc>
                <a:spcPct val="120000"/>
              </a:lnSpc>
              <a:buNone/>
            </a:pPr>
            <a:r>
              <a:rPr lang="en-US" sz="1500" dirty="0">
                <a:solidFill>
                  <a:schemeClr val="tx2"/>
                </a:solidFill>
                <a:latin typeface="+mn-lt" pitchFamily="34" charset="0"/>
                <a:ea typeface="+mn-lt" pitchFamily="34" charset="-122"/>
                <a:cs typeface="+mn-lt" pitchFamily="34" charset="-120"/>
              </a:rPr>
              <a:t>: Un'auto che va il doppio ne porta quattro volte tanta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joule, quasi, in un orologio a cucù</a:t>
            </a:r>
            <a:pPr indent="0" marL="0">
              <a:lnSpc>
                <a:spcPct val="120000"/>
              </a:lnSpc>
              <a:buNone/>
            </a:pPr>
            <a:r>
              <a:rPr lang="en-US" sz="1500" dirty="0">
                <a:solidFill>
                  <a:schemeClr val="tx2"/>
                </a:solidFill>
                <a:latin typeface="+mn-lt" pitchFamily="34" charset="0"/>
                <a:ea typeface="+mn-lt" pitchFamily="34" charset="-122"/>
                <a:cs typeface="+mn-lt" pitchFamily="34" charset="-120"/>
              </a:rPr>
              <a:t>: Mezzo chilo di contrappeso sollevato di un metro, da OpenStax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200" b="1" dirty="0">
                <a:solidFill>
                  <a:schemeClr val="tx1"/>
                </a:solidFill>
                <a:latin typeface="+mj-lt" pitchFamily="34" charset="0"/>
                <a:ea typeface="+mj-lt" pitchFamily="34" charset="-122"/>
                <a:cs typeface="+mj-lt" pitchFamily="34" charset="-120"/>
              </a:rPr>
              <a:t>L'energia che dipende dalla posizione</a:t>
            </a:r>
            <a:endParaRPr lang="en-US" sz="2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Riguarda il sistema, non il corpo da solo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MISURANO LE DUE ENERGIE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Energia cinetica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COSA DIPENDE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movimento del corpo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FORMULA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Mezzo m per v al quadrato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Energia potenziale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 COSA DIPENDE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Dalla posizione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FORMULA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 per g per h</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prima formula chiede la velocità, la seconda l'altezza.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DISCESA CON ATTRITO TRASCURABILE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Forze conservative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totale non cambia</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 cima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Tutta potenziale</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metà altezza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potenziale diventa moto</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 suolo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Tutta cinetica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450" b="1" dirty="0">
                <a:solidFill>
                  <a:schemeClr val="tx1"/>
                </a:solidFill>
                <a:latin typeface="+mj-lt" pitchFamily="34" charset="0"/>
                <a:ea typeface="+mj-lt" pitchFamily="34" charset="-122"/>
                <a:cs typeface="+mj-lt" pitchFamily="34" charset="-120"/>
              </a:rPr>
              <a:t>Che cosa distingue le due energie</a:t>
            </a:r>
            <a:endParaRPr lang="en-US" sz="2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percorso conta per una sola delle due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DIGHE DI FORME DIVERSE, STESSA ALTEZZA</a:t>
            </a:r>
            <a:endParaRPr lang="en-US" sz="1300" dirty="0"/>
          </a:p>
        </p:txBody>
      </p:sp>
      <p:sp>
        <p:nvSpPr>
          <p:cNvPr id="3" name="Text 1"/>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Conta il tragitto che l'acqua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 fatto per arrivare in alto?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 velocità doppia l'energia cinetica non è doppia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Nella formula Ec = ½ m v² la velocità entra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come v²</a:t>
            </a:r>
            <a:pPr indent="0" marL="0">
              <a:lnSpc>
                <a:spcPct val="125000"/>
              </a:lnSpc>
              <a:buNone/>
            </a:pPr>
            <a:r>
              <a:rPr lang="en-US" sz="1750" dirty="0">
                <a:solidFill>
                  <a:srgbClr val="D8D6CF"/>
                </a:solidFill>
                <a:latin typeface="+mn-lt" pitchFamily="34" charset="0"/>
                <a:ea typeface="+mn-lt" pitchFamily="34" charset="-122"/>
                <a:cs typeface="+mn-lt" pitchFamily="34" charset="-120"/>
              </a:rPr>
              <a:t>, e questo moltiplica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 quattro</a:t>
            </a:r>
            <a:pPr indent="0" marL="0">
              <a:lnSpc>
                <a:spcPct val="125000"/>
              </a:lnSpc>
              <a:buNone/>
            </a:pPr>
            <a:r>
              <a:rPr lang="en-US" sz="1750" dirty="0">
                <a:solidFill>
                  <a:srgbClr val="D8D6CF"/>
                </a:solidFill>
                <a:latin typeface="+mn-lt" pitchFamily="34" charset="0"/>
                <a:ea typeface="+mn-lt" pitchFamily="34" charset="-122"/>
                <a:cs typeface="+mn-lt" pitchFamily="34" charset="-120"/>
              </a:rPr>
              <a:t> l'energia.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Dalla diga alla corrente elettrica</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Dall'altezza al moto, dal moto all'elettricità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ACQUA IN ALTO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Potenziale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a monte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L'altezza accumula energia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SCENDE ALLE TURBINE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Cinetica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in discesa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L'acqua che scende si muove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TURBINE IN MOTO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Elettrica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in uscita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Una parte si disperde in calore</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una discesa con attrito trascurabile, che cosa accade alle due energie?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Crescono entrambe durante la caduta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L'energia potenziale persa ricompare come energia cinetica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Si annullano a vicenda e il corpo si ferma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sul Recap </a:t>
            </a:r>
            <a:pPr indent="0" marL="0">
              <a:buNone/>
            </a:pPr>
            <a:r>
              <a:rPr lang="en-US" sz="1700" b="1" dirty="0">
                <a:solidFill>
                  <a:schemeClr val="bg1"/>
                </a:solidFill>
                <a:latin typeface="+mn-lt" pitchFamily="34" charset="0"/>
                <a:ea typeface="+mn-lt" pitchFamily="34" charset="-122"/>
                <a:cs typeface="+mn-lt" pitchFamily="34" charset="-120"/>
              </a:rPr>
              <a:t>recaplica.com/it/scienza/differenza-energia-cinetica-potenziale/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HyperPhysics · OpenStax · University of Oregon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Energia cinetica e potenziale, che differenza c'è — Recap</dc:title>
  <dc:subject>PptxGenJS Presentation</dc:subject>
  <dc:creator>Recaplica</dc:creator>
  <cp:lastModifiedBy>Recaplica</cp:lastModifiedBy>
  <cp:revision>1</cp:revision>
  <dcterms:created xsi:type="dcterms:W3CDTF">2026-10-17T06:43:08Z</dcterms:created>
  <dcterms:modified xsi:type="dcterms:W3CDTF">2026-10-17T06:43:08Z</dcterms:modified>
</cp:coreProperties>
</file>