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diagramma di Bohr è un modello: mostra dove si trovano gli elettroni intorno al nucleo, uno per punto, sistemati su cerchi che rappresentano i gusci.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numero atomico dell'alluminio è 13, cioè 13 protoni. Un atomo neutro ha tanti elettroni quanti protoni, quindi nel disegno vanno 13 punti. Da qui parte ogni diagramma di Bohr.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 passo, il numero atomico dice quanti elettroni disegnare: per il potassio sono 19. Poi si disegna il nucleo come un cerchietto con il simbolo dell'elemento. Infine ogni elettrone va nel guscio libero più basso, quello più vicino al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versione scolastica del modello il primo guscio tiene al massimo 2 elettroni, il secondo e il terzo 8. Il calcio, elemento numero 20, mette gli ultimi due elettroni nel quarto guscio: in notazione abbreviata si scrive 2,8,8,2.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conteggi fatti applicando la regola. Carbonio, 6 elettroni, 2 nel primo guscio e 4 nel secondo. Neon, 10 elettroni, 2 e 8, secondo guscio completo. Alluminio, 13 elettroni, 2, 8 e 3: tre elettroni nel guscio esterno. Le configurazioni di PubChem confermano gli stessi 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simbolo di Lewis i punti si dispongono in quattro gruppi di uno o due intorno alla sigla. L'alluminio, con 3 elettroni nel guscio esterno, diventa Al con tre punti. Otto punti indicano un guscio chiuso, come nei gas nobili.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Chemguide avverte che le immagini con gli elettroni che girano come pianeti sono sbagliate. Il principio di indeterminazione di Heisenberg impedisce di conoscere con certezza insieme posizione e direzione di un elettrone, quindi non si può tracciare un'orbita.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gusci contano le righe della tavola periodica, e l'alluminio, con tre gusci, sta nel terzo periodo. Seconda domanda per la classe, quanti elettroni ha il guscio esterno del neon?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la tabella dei primi elementi, il quiz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diagramma di Bohr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disegnano gli elettroni nei gusci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43625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elettroni ha un atomo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alluminio?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DISEGNA UN ATOMO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Contare gli elettroni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Riempire i gusci dal basso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Carbonio, neon,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disegno non mostra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NUMERO ATOMICO AL DISEGNO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Numero atomico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Quanti elettroni in tutto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Cerchietto col simbolo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Gusci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 più vicino al nucleo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VALE FINO AL CALCIO, LO SCANDIO È GIÀ 2,8,9,2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primo guscio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secondo guscio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terzo guscio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NUMERO ATOMICO 6</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Carbonio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per guscio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secondo guscio resta a metà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NUMERO ATOMICO 10</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a:t>
            </a:r>
            <a:pPr indent="0" marL="0">
              <a:buNone/>
            </a:pPr>
            <a:r>
              <a:rPr lang="en-US" sz="1600" b="1" dirty="0">
                <a:solidFill>
                  <a:schemeClr val="bg1"/>
                </a:solidFill>
                <a:latin typeface="+mj-lt" pitchFamily="34" charset="0"/>
                <a:ea typeface="+mj-lt" pitchFamily="34" charset="-122"/>
                <a:cs typeface="+mj-lt" pitchFamily="34" charset="-120"/>
              </a:rPr>
              <a:t> per guscio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Secondo guscio pieno, gas nobile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NUMERO ATOMICO 13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Alluminio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2,8,3</a:t>
            </a:r>
            <a:pPr indent="0" marL="0">
              <a:buNone/>
            </a:pPr>
            <a:r>
              <a:rPr lang="en-US" sz="1600" b="1" dirty="0">
                <a:solidFill>
                  <a:schemeClr val="accent1"/>
                </a:solidFill>
                <a:latin typeface="+mj-lt" pitchFamily="34" charset="0"/>
                <a:ea typeface="+mj-lt" pitchFamily="34" charset="-122"/>
                <a:cs typeface="+mj-lt" pitchFamily="34" charset="-120"/>
              </a:rPr>
              <a:t> per guscio</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Tre gusci, terzo periodo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BOHR O LEWIS?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Diagramma di Bohr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guscio per guscio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GUSCI INTERNI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Disegnati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Simbolo di Lewis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quelli di valenza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GUSCI INTERNI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Assorbiti nella sigla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Nell'alluminio il diagramma di Bohr ha 13 punti, il simbolo di Lewis ne tiene 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elettroni corrono lungo i cerchi.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Ogni cerchio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di energia</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stesso diagramma si può disegnare a gradini.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ti dice il numero di gusci disegnati?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gruppo dell'elemento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periodo, cioè la riga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neutroni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 CON QUIZ E MAPPA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il diagramma di Bohr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recaplica.com/it/scienza/diagramma-di-bohr/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HyperPhysics · Chemguide · NobelPrize.org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Diagramma di Bohr: come si disegnano i gusci elettronici di un elemento — Recap</dc:title>
  <dc:subject>PptxGenJS Presentation</dc:subject>
  <dc:creator>Recaplica</dc:creator>
  <cp:lastModifiedBy>Recaplica</cp:lastModifiedBy>
  <cp:revision>1</cp:revision>
  <dcterms:created xsi:type="dcterms:W3CDTF">2026-10-22T12:22:40Z</dcterms:created>
  <dcterms:modified xsi:type="dcterms:W3CDTF">2026-10-22T12:22:40Z</dcterms:modified>
</cp:coreProperties>
</file>